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16256000" cy="9144000"/>
  <p:notesSz cx="9144000" cy="16256000"/>
  <p:embeddedFontLst>
    <p:embeddedFont>
      <p:font typeface="Inter" panose="020B0604020202020204" charset="0"/>
      <p:regular r:id="rId15"/>
    </p:embeddedFont>
    <p:embeddedFont>
      <p:font typeface="Montserrat" panose="00000500000000000000" pitchFamily="2" charset="0"/>
      <p:regular r:id="rId16"/>
      <p:bold r:id="rId17"/>
      <p:italic r:id="rId18"/>
      <p:boldItalic r:id="rId19"/>
    </p:embeddedFont>
    <p:embeddedFont>
      <p:font typeface="Montserrat Light" panose="00000400000000000000" pitchFamily="2" charset="0"/>
      <p:regular r:id="rId20"/>
      <p:italic r:id="rId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CFF82A-B606-4384-8D4E-05358B5A56E7}" v="71" dt="2026-08-20T02:08:13.4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34" d="100"/>
          <a:sy n="34" d="100"/>
        </p:scale>
        <p:origin x="72" y="8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one Hosaka" userId="4c0a0698a9618274" providerId="LiveId" clId="{82ABF1D0-FF13-4A40-8642-F01F05B7A642}"/>
    <pc:docChg chg="undo custSel modSld sldOrd">
      <pc:chgData name="Simone Hosaka" userId="4c0a0698a9618274" providerId="LiveId" clId="{82ABF1D0-FF13-4A40-8642-F01F05B7A642}" dt="2026-08-20T02:22:33.691" v="10392" actId="20577"/>
      <pc:docMkLst>
        <pc:docMk/>
      </pc:docMkLst>
      <pc:sldChg chg="modSp mod">
        <pc:chgData name="Simone Hosaka" userId="4c0a0698a9618274" providerId="LiveId" clId="{82ABF1D0-FF13-4A40-8642-F01F05B7A642}" dt="2026-08-19T19:58:57.610" v="387" actId="6549"/>
        <pc:sldMkLst>
          <pc:docMk/>
          <pc:sldMk cId="0" sldId="256"/>
        </pc:sldMkLst>
        <pc:spChg chg="mod">
          <ac:chgData name="Simone Hosaka" userId="4c0a0698a9618274" providerId="LiveId" clId="{82ABF1D0-FF13-4A40-8642-F01F05B7A642}" dt="2026-08-19T19:58:03.120" v="241" actId="207"/>
          <ac:spMkLst>
            <pc:docMk/>
            <pc:sldMk cId="0" sldId="256"/>
            <ac:spMk id="3" creationId="{00000000-0000-0000-0000-000000000000}"/>
          </ac:spMkLst>
        </pc:spChg>
        <pc:spChg chg="mod">
          <ac:chgData name="Simone Hosaka" userId="4c0a0698a9618274" providerId="LiveId" clId="{82ABF1D0-FF13-4A40-8642-F01F05B7A642}" dt="2026-08-19T19:52:00.201" v="0" actId="20577"/>
          <ac:spMkLst>
            <pc:docMk/>
            <pc:sldMk cId="0" sldId="256"/>
            <ac:spMk id="5" creationId="{00000000-0000-0000-0000-000000000000}"/>
          </ac:spMkLst>
        </pc:spChg>
        <pc:spChg chg="mod">
          <ac:chgData name="Simone Hosaka" userId="4c0a0698a9618274" providerId="LiveId" clId="{82ABF1D0-FF13-4A40-8642-F01F05B7A642}" dt="2026-08-19T19:55:07.416" v="57" actId="20577"/>
          <ac:spMkLst>
            <pc:docMk/>
            <pc:sldMk cId="0" sldId="256"/>
            <ac:spMk id="6" creationId="{00000000-0000-0000-0000-000000000000}"/>
          </ac:spMkLst>
        </pc:spChg>
        <pc:spChg chg="mod">
          <ac:chgData name="Simone Hosaka" userId="4c0a0698a9618274" providerId="LiveId" clId="{82ABF1D0-FF13-4A40-8642-F01F05B7A642}" dt="2026-08-19T19:57:16.114" v="239" actId="6549"/>
          <ac:spMkLst>
            <pc:docMk/>
            <pc:sldMk cId="0" sldId="256"/>
            <ac:spMk id="7" creationId="{00000000-0000-0000-0000-000000000000}"/>
          </ac:spMkLst>
        </pc:spChg>
        <pc:spChg chg="mod">
          <ac:chgData name="Simone Hosaka" userId="4c0a0698a9618274" providerId="LiveId" clId="{82ABF1D0-FF13-4A40-8642-F01F05B7A642}" dt="2026-08-19T19:58:57.610" v="387" actId="6549"/>
          <ac:spMkLst>
            <pc:docMk/>
            <pc:sldMk cId="0" sldId="256"/>
            <ac:spMk id="9" creationId="{00000000-0000-0000-0000-000000000000}"/>
          </ac:spMkLst>
        </pc:spChg>
      </pc:sldChg>
      <pc:sldChg chg="modSp mod">
        <pc:chgData name="Simone Hosaka" userId="4c0a0698a9618274" providerId="LiveId" clId="{82ABF1D0-FF13-4A40-8642-F01F05B7A642}" dt="2026-08-19T20:17:05.073" v="1806" actId="20577"/>
        <pc:sldMkLst>
          <pc:docMk/>
          <pc:sldMk cId="0" sldId="257"/>
        </pc:sldMkLst>
        <pc:spChg chg="mod">
          <ac:chgData name="Simone Hosaka" userId="4c0a0698a9618274" providerId="LiveId" clId="{82ABF1D0-FF13-4A40-8642-F01F05B7A642}" dt="2026-08-19T20:02:13.994" v="537" actId="20577"/>
          <ac:spMkLst>
            <pc:docMk/>
            <pc:sldMk cId="0" sldId="257"/>
            <ac:spMk id="3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0:17:05.073" v="1806" actId="20577"/>
          <ac:spMkLst>
            <pc:docMk/>
            <pc:sldMk cId="0" sldId="257"/>
            <ac:spMk id="4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0:09:47.884" v="1211" actId="20577"/>
          <ac:spMkLst>
            <pc:docMk/>
            <pc:sldMk cId="0" sldId="257"/>
            <ac:spMk id="7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0:12:14.493" v="1407" actId="6549"/>
          <ac:spMkLst>
            <pc:docMk/>
            <pc:sldMk cId="0" sldId="257"/>
            <ac:spMk id="10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0:14:10.310" v="1618" actId="6549"/>
          <ac:spMkLst>
            <pc:docMk/>
            <pc:sldMk cId="0" sldId="257"/>
            <ac:spMk id="13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0:16:58.605" v="1805" actId="1036"/>
          <ac:spMkLst>
            <pc:docMk/>
            <pc:sldMk cId="0" sldId="257"/>
            <ac:spMk id="16" creationId="{00000000-0000-0000-0000-000000000000}"/>
          </ac:spMkLst>
        </pc:spChg>
      </pc:sldChg>
      <pc:sldChg chg="modSp mod">
        <pc:chgData name="Simone Hosaka" userId="4c0a0698a9618274" providerId="LiveId" clId="{82ABF1D0-FF13-4A40-8642-F01F05B7A642}" dt="2026-08-19T20:37:37.192" v="3099" actId="20577"/>
        <pc:sldMkLst>
          <pc:docMk/>
          <pc:sldMk cId="0" sldId="258"/>
        </pc:sldMkLst>
        <pc:spChg chg="mod">
          <ac:chgData name="Simone Hosaka" userId="4c0a0698a9618274" providerId="LiveId" clId="{82ABF1D0-FF13-4A40-8642-F01F05B7A642}" dt="2026-08-19T20:23:25.598" v="1940" actId="6549"/>
          <ac:spMkLst>
            <pc:docMk/>
            <pc:sldMk cId="0" sldId="258"/>
            <ac:spMk id="3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0:28:21.555" v="2432" actId="1036"/>
          <ac:spMkLst>
            <pc:docMk/>
            <pc:sldMk cId="0" sldId="258"/>
            <ac:spMk id="4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0:31:57.576" v="2552" actId="14100"/>
          <ac:spMkLst>
            <pc:docMk/>
            <pc:sldMk cId="0" sldId="258"/>
            <ac:spMk id="8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0:34:20.827" v="2734" actId="20577"/>
          <ac:spMkLst>
            <pc:docMk/>
            <pc:sldMk cId="0" sldId="258"/>
            <ac:spMk id="12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0:33:02.790" v="2630" actId="20577"/>
          <ac:spMkLst>
            <pc:docMk/>
            <pc:sldMk cId="0" sldId="258"/>
            <ac:spMk id="16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0:36:00.091" v="2864" actId="20577"/>
          <ac:spMkLst>
            <pc:docMk/>
            <pc:sldMk cId="0" sldId="258"/>
            <ac:spMk id="20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0:37:37.192" v="3099" actId="20577"/>
          <ac:spMkLst>
            <pc:docMk/>
            <pc:sldMk cId="0" sldId="258"/>
            <ac:spMk id="22" creationId="{00000000-0000-0000-0000-000000000000}"/>
          </ac:spMkLst>
        </pc:spChg>
      </pc:sldChg>
      <pc:sldChg chg="modSp mod">
        <pc:chgData name="Simone Hosaka" userId="4c0a0698a9618274" providerId="LiveId" clId="{82ABF1D0-FF13-4A40-8642-F01F05B7A642}" dt="2026-08-19T21:00:56.518" v="4479" actId="20577"/>
        <pc:sldMkLst>
          <pc:docMk/>
          <pc:sldMk cId="0" sldId="259"/>
        </pc:sldMkLst>
        <pc:spChg chg="mod">
          <ac:chgData name="Simone Hosaka" userId="4c0a0698a9618274" providerId="LiveId" clId="{82ABF1D0-FF13-4A40-8642-F01F05B7A642}" dt="2026-08-19T20:39:31.704" v="3239" actId="313"/>
          <ac:spMkLst>
            <pc:docMk/>
            <pc:sldMk cId="0" sldId="259"/>
            <ac:spMk id="3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0:42:16.221" v="3587" actId="6549"/>
          <ac:spMkLst>
            <pc:docMk/>
            <pc:sldMk cId="0" sldId="259"/>
            <ac:spMk id="4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0:44:15.388" v="3639" actId="1035"/>
          <ac:spMkLst>
            <pc:docMk/>
            <pc:sldMk cId="0" sldId="259"/>
            <ac:spMk id="8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0:46:02.911" v="3756" actId="6549"/>
          <ac:spMkLst>
            <pc:docMk/>
            <pc:sldMk cId="0" sldId="259"/>
            <ac:spMk id="9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0:47:07.746" v="3778" actId="1035"/>
          <ac:spMkLst>
            <pc:docMk/>
            <pc:sldMk cId="0" sldId="259"/>
            <ac:spMk id="12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0:51:00.081" v="3831" actId="20577"/>
          <ac:spMkLst>
            <pc:docMk/>
            <pc:sldMk cId="0" sldId="259"/>
            <ac:spMk id="13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0:54:40.016" v="3903" actId="1035"/>
          <ac:spMkLst>
            <pc:docMk/>
            <pc:sldMk cId="0" sldId="259"/>
            <ac:spMk id="16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0:56:26.010" v="4095" actId="6549"/>
          <ac:spMkLst>
            <pc:docMk/>
            <pc:sldMk cId="0" sldId="259"/>
            <ac:spMk id="17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0:57:37.290" v="4128" actId="1035"/>
          <ac:spMkLst>
            <pc:docMk/>
            <pc:sldMk cId="0" sldId="259"/>
            <ac:spMk id="20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0:59:08.965" v="4249" actId="14100"/>
          <ac:spMkLst>
            <pc:docMk/>
            <pc:sldMk cId="0" sldId="259"/>
            <ac:spMk id="21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1:00:56.518" v="4479" actId="20577"/>
          <ac:spMkLst>
            <pc:docMk/>
            <pc:sldMk cId="0" sldId="259"/>
            <ac:spMk id="23" creationId="{00000000-0000-0000-0000-000000000000}"/>
          </ac:spMkLst>
        </pc:spChg>
      </pc:sldChg>
      <pc:sldChg chg="modSp mod">
        <pc:chgData name="Simone Hosaka" userId="4c0a0698a9618274" providerId="LiveId" clId="{82ABF1D0-FF13-4A40-8642-F01F05B7A642}" dt="2026-08-20T02:09:21.412" v="10390" actId="20577"/>
        <pc:sldMkLst>
          <pc:docMk/>
          <pc:sldMk cId="0" sldId="260"/>
        </pc:sldMkLst>
        <pc:spChg chg="mod">
          <ac:chgData name="Simone Hosaka" userId="4c0a0698a9618274" providerId="LiveId" clId="{82ABF1D0-FF13-4A40-8642-F01F05B7A642}" dt="2026-08-19T23:37:27.745" v="5667" actId="790"/>
          <ac:spMkLst>
            <pc:docMk/>
            <pc:sldMk cId="0" sldId="260"/>
            <ac:spMk id="3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3:29:04.462" v="4867" actId="20577"/>
          <ac:spMkLst>
            <pc:docMk/>
            <pc:sldMk cId="0" sldId="260"/>
            <ac:spMk id="4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3:30:25.612" v="5071" actId="6549"/>
          <ac:spMkLst>
            <pc:docMk/>
            <pc:sldMk cId="0" sldId="260"/>
            <ac:spMk id="7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2:01:59.313" v="10264" actId="14100"/>
          <ac:spMkLst>
            <pc:docMk/>
            <pc:sldMk cId="0" sldId="260"/>
            <ac:spMk id="8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3:34:04" v="5551" actId="6549"/>
          <ac:spMkLst>
            <pc:docMk/>
            <pc:sldMk cId="0" sldId="260"/>
            <ac:spMk id="11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2:02:45.023" v="10285" actId="14100"/>
          <ac:spMkLst>
            <pc:docMk/>
            <pc:sldMk cId="0" sldId="260"/>
            <ac:spMk id="12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3:32:03.750" v="5312" actId="6549"/>
          <ac:spMkLst>
            <pc:docMk/>
            <pc:sldMk cId="0" sldId="260"/>
            <ac:spMk id="15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2:03:33.535" v="10308" actId="14100"/>
          <ac:spMkLst>
            <pc:docMk/>
            <pc:sldMk cId="0" sldId="260"/>
            <ac:spMk id="16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3:35:04.805" v="5577" actId="6549"/>
          <ac:spMkLst>
            <pc:docMk/>
            <pc:sldMk cId="0" sldId="260"/>
            <ac:spMk id="18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3:36:58.205" v="5666" actId="790"/>
          <ac:spMkLst>
            <pc:docMk/>
            <pc:sldMk cId="0" sldId="260"/>
            <ac:spMk id="19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2:04:26.993" v="10326" actId="14100"/>
          <ac:spMkLst>
            <pc:docMk/>
            <pc:sldMk cId="0" sldId="260"/>
            <ac:spMk id="20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2:09:21.412" v="10390" actId="20577"/>
          <ac:spMkLst>
            <pc:docMk/>
            <pc:sldMk cId="0" sldId="260"/>
            <ac:spMk id="21" creationId="{00000000-0000-0000-0000-000000000000}"/>
          </ac:spMkLst>
        </pc:spChg>
      </pc:sldChg>
      <pc:sldChg chg="addSp delSp modSp mod">
        <pc:chgData name="Simone Hosaka" userId="4c0a0698a9618274" providerId="LiveId" clId="{82ABF1D0-FF13-4A40-8642-F01F05B7A642}" dt="2026-08-19T23:52:18.653" v="6409" actId="122"/>
        <pc:sldMkLst>
          <pc:docMk/>
          <pc:sldMk cId="0" sldId="261"/>
        </pc:sldMkLst>
        <pc:spChg chg="mod">
          <ac:chgData name="Simone Hosaka" userId="4c0a0698a9618274" providerId="LiveId" clId="{82ABF1D0-FF13-4A40-8642-F01F05B7A642}" dt="2026-08-19T23:42:07.534" v="5816" actId="20577"/>
          <ac:spMkLst>
            <pc:docMk/>
            <pc:sldMk cId="0" sldId="261"/>
            <ac:spMk id="3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3:43:53.163" v="6140" actId="6549"/>
          <ac:spMkLst>
            <pc:docMk/>
            <pc:sldMk cId="0" sldId="261"/>
            <ac:spMk id="4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3:45:10.891" v="6170" actId="20577"/>
          <ac:spMkLst>
            <pc:docMk/>
            <pc:sldMk cId="0" sldId="261"/>
            <ac:spMk id="7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3:46:48.176" v="6211" actId="790"/>
          <ac:spMkLst>
            <pc:docMk/>
            <pc:sldMk cId="0" sldId="261"/>
            <ac:spMk id="8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3:48:43.918" v="6278" actId="6549"/>
          <ac:spMkLst>
            <pc:docMk/>
            <pc:sldMk cId="0" sldId="261"/>
            <ac:spMk id="11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3:50:25.609" v="6378" actId="6549"/>
          <ac:spMkLst>
            <pc:docMk/>
            <pc:sldMk cId="0" sldId="261"/>
            <ac:spMk id="12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3:47:08.282" v="6242" actId="20577"/>
          <ac:spMkLst>
            <pc:docMk/>
            <pc:sldMk cId="0" sldId="261"/>
            <ac:spMk id="15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3:48:16.718" v="6247" actId="6549"/>
          <ac:spMkLst>
            <pc:docMk/>
            <pc:sldMk cId="0" sldId="261"/>
            <ac:spMk id="16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3:50:57.772" v="6401" actId="6549"/>
          <ac:spMkLst>
            <pc:docMk/>
            <pc:sldMk cId="0" sldId="261"/>
            <ac:spMk id="19" creationId="{00000000-0000-0000-0000-000000000000}"/>
          </ac:spMkLst>
        </pc:spChg>
        <pc:spChg chg="del">
          <ac:chgData name="Simone Hosaka" userId="4c0a0698a9618274" providerId="LiveId" clId="{82ABF1D0-FF13-4A40-8642-F01F05B7A642}" dt="2026-08-19T23:51:20.632" v="6402" actId="478"/>
          <ac:spMkLst>
            <pc:docMk/>
            <pc:sldMk cId="0" sldId="261"/>
            <ac:spMk id="20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3:52:18.653" v="6409" actId="122"/>
          <ac:spMkLst>
            <pc:docMk/>
            <pc:sldMk cId="0" sldId="261"/>
            <ac:spMk id="21" creationId="{00000000-0000-0000-0000-000000000000}"/>
          </ac:spMkLst>
        </pc:spChg>
        <pc:spChg chg="add mod">
          <ac:chgData name="Simone Hosaka" userId="4c0a0698a9618274" providerId="LiveId" clId="{82ABF1D0-FF13-4A40-8642-F01F05B7A642}" dt="2026-08-19T23:51:27.014" v="6404" actId="1076"/>
          <ac:spMkLst>
            <pc:docMk/>
            <pc:sldMk cId="0" sldId="261"/>
            <ac:spMk id="24" creationId="{A722738B-441C-6406-510B-0CE73A190943}"/>
          </ac:spMkLst>
        </pc:spChg>
      </pc:sldChg>
      <pc:sldChg chg="delSp modSp mod">
        <pc:chgData name="Simone Hosaka" userId="4c0a0698a9618274" providerId="LiveId" clId="{82ABF1D0-FF13-4A40-8642-F01F05B7A642}" dt="2026-08-20T02:07:05.560" v="10358" actId="20577"/>
        <pc:sldMkLst>
          <pc:docMk/>
          <pc:sldMk cId="0" sldId="262"/>
        </pc:sldMkLst>
        <pc:spChg chg="mod">
          <ac:chgData name="Simone Hosaka" userId="4c0a0698a9618274" providerId="LiveId" clId="{82ABF1D0-FF13-4A40-8642-F01F05B7A642}" dt="2026-08-20T02:07:05.560" v="10358" actId="20577"/>
          <ac:spMkLst>
            <pc:docMk/>
            <pc:sldMk cId="0" sldId="262"/>
            <ac:spMk id="3" creationId="{00000000-0000-0000-0000-000000000000}"/>
          </ac:spMkLst>
        </pc:spChg>
        <pc:spChg chg="del">
          <ac:chgData name="Simone Hosaka" userId="4c0a0698a9618274" providerId="LiveId" clId="{82ABF1D0-FF13-4A40-8642-F01F05B7A642}" dt="2026-08-19T23:38:42.817" v="5694" actId="478"/>
          <ac:spMkLst>
            <pc:docMk/>
            <pc:sldMk cId="0" sldId="262"/>
            <ac:spMk id="4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3:57:07.808" v="6550" actId="20577"/>
          <ac:spMkLst>
            <pc:docMk/>
            <pc:sldMk cId="0" sldId="262"/>
            <ac:spMk id="5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3:56:23.060" v="6530" actId="20577"/>
          <ac:spMkLst>
            <pc:docMk/>
            <pc:sldMk cId="0" sldId="262"/>
            <ac:spMk id="7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3:58:56.377" v="6639" actId="20577"/>
          <ac:spMkLst>
            <pc:docMk/>
            <pc:sldMk cId="0" sldId="262"/>
            <ac:spMk id="10" creationId="{00000000-0000-0000-0000-000000000000}"/>
          </ac:spMkLst>
        </pc:spChg>
        <pc:spChg chg="mod">
          <ac:chgData name="Simone Hosaka" userId="4c0a0698a9618274" providerId="LiveId" clId="{82ABF1D0-FF13-4A40-8642-F01F05B7A642}" dt="2026-08-19T23:59:03.564" v="6642" actId="20577"/>
          <ac:spMkLst>
            <pc:docMk/>
            <pc:sldMk cId="0" sldId="262"/>
            <ac:spMk id="13" creationId="{00000000-0000-0000-0000-000000000000}"/>
          </ac:spMkLst>
        </pc:spChg>
        <pc:spChg chg="del">
          <ac:chgData name="Simone Hosaka" userId="4c0a0698a9618274" providerId="LiveId" clId="{82ABF1D0-FF13-4A40-8642-F01F05B7A642}" dt="2026-08-20T00:03:58.667" v="6716" actId="478"/>
          <ac:spMkLst>
            <pc:docMk/>
            <pc:sldMk cId="0" sldId="262"/>
            <ac:spMk id="14" creationId="{00000000-0000-0000-0000-000000000000}"/>
          </ac:spMkLst>
        </pc:spChg>
        <pc:graphicFrameChg chg="mod modGraphic">
          <ac:chgData name="Simone Hosaka" userId="4c0a0698a9618274" providerId="LiveId" clId="{82ABF1D0-FF13-4A40-8642-F01F05B7A642}" dt="2026-08-20T02:05:39.470" v="10337" actId="6549"/>
          <ac:graphicFrameMkLst>
            <pc:docMk/>
            <pc:sldMk cId="0" sldId="262"/>
            <ac:graphicFrameMk id="8" creationId="{00000000-0000-0000-0000-000000000000}"/>
          </ac:graphicFrameMkLst>
        </pc:graphicFrameChg>
      </pc:sldChg>
      <pc:sldChg chg="addSp delSp modSp mod">
        <pc:chgData name="Simone Hosaka" userId="4c0a0698a9618274" providerId="LiveId" clId="{82ABF1D0-FF13-4A40-8642-F01F05B7A642}" dt="2026-08-20T01:56:30.065" v="10211"/>
        <pc:sldMkLst>
          <pc:docMk/>
          <pc:sldMk cId="0" sldId="263"/>
        </pc:sldMkLst>
        <pc:spChg chg="mod">
          <ac:chgData name="Simone Hosaka" userId="4c0a0698a9618274" providerId="LiveId" clId="{82ABF1D0-FF13-4A40-8642-F01F05B7A642}" dt="2026-08-20T01:56:27.612" v="10209" actId="6549"/>
          <ac:spMkLst>
            <pc:docMk/>
            <pc:sldMk cId="0" sldId="263"/>
            <ac:spMk id="3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0:08:26.445" v="6884" actId="790"/>
          <ac:spMkLst>
            <pc:docMk/>
            <pc:sldMk cId="0" sldId="263"/>
            <ac:spMk id="4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0:10:48.472" v="7119" actId="14100"/>
          <ac:spMkLst>
            <pc:docMk/>
            <pc:sldMk cId="0" sldId="263"/>
            <ac:spMk id="7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0:12:59.026" v="7265" actId="6549"/>
          <ac:spMkLst>
            <pc:docMk/>
            <pc:sldMk cId="0" sldId="263"/>
            <ac:spMk id="10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1:55:26.175" v="10206" actId="313"/>
          <ac:spMkLst>
            <pc:docMk/>
            <pc:sldMk cId="0" sldId="263"/>
            <ac:spMk id="13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0:19:38.840" v="7653" actId="14100"/>
          <ac:spMkLst>
            <pc:docMk/>
            <pc:sldMk cId="0" sldId="263"/>
            <ac:spMk id="16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1:55:06.325" v="10200" actId="20577"/>
          <ac:spMkLst>
            <pc:docMk/>
            <pc:sldMk cId="0" sldId="263"/>
            <ac:spMk id="18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1:55:15.234" v="10205" actId="20577"/>
          <ac:spMkLst>
            <pc:docMk/>
            <pc:sldMk cId="0" sldId="263"/>
            <ac:spMk id="19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0:20:44.601" v="7673" actId="20577"/>
          <ac:spMkLst>
            <pc:docMk/>
            <pc:sldMk cId="0" sldId="263"/>
            <ac:spMk id="20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0:17:41.500" v="7587" actId="6549"/>
          <ac:spMkLst>
            <pc:docMk/>
            <pc:sldMk cId="0" sldId="263"/>
            <ac:spMk id="21" creationId="{00000000-0000-0000-0000-000000000000}"/>
          </ac:spMkLst>
        </pc:spChg>
        <pc:spChg chg="add del">
          <ac:chgData name="Simone Hosaka" userId="4c0a0698a9618274" providerId="LiveId" clId="{82ABF1D0-FF13-4A40-8642-F01F05B7A642}" dt="2026-08-20T00:18:03.329" v="7588" actId="478"/>
          <ac:spMkLst>
            <pc:docMk/>
            <pc:sldMk cId="0" sldId="263"/>
            <ac:spMk id="24" creationId="{03CB8758-DB08-6A93-E281-49FA4EF27A24}"/>
          </ac:spMkLst>
        </pc:spChg>
        <pc:spChg chg="add del mod">
          <ac:chgData name="Simone Hosaka" userId="4c0a0698a9618274" providerId="LiveId" clId="{82ABF1D0-FF13-4A40-8642-F01F05B7A642}" dt="2026-08-20T01:56:30.065" v="10211"/>
          <ac:spMkLst>
            <pc:docMk/>
            <pc:sldMk cId="0" sldId="263"/>
            <ac:spMk id="25" creationId="{6AC45A67-D721-EB07-65BB-0420447317BA}"/>
          </ac:spMkLst>
        </pc:spChg>
      </pc:sldChg>
      <pc:sldChg chg="modSp mod">
        <pc:chgData name="Simone Hosaka" userId="4c0a0698a9618274" providerId="LiveId" clId="{82ABF1D0-FF13-4A40-8642-F01F05B7A642}" dt="2026-08-20T02:22:33.691" v="10392" actId="20577"/>
        <pc:sldMkLst>
          <pc:docMk/>
          <pc:sldMk cId="0" sldId="264"/>
        </pc:sldMkLst>
        <pc:spChg chg="mod">
          <ac:chgData name="Simone Hosaka" userId="4c0a0698a9618274" providerId="LiveId" clId="{82ABF1D0-FF13-4A40-8642-F01F05B7A642}" dt="2026-08-20T02:22:33.691" v="10392" actId="20577"/>
          <ac:spMkLst>
            <pc:docMk/>
            <pc:sldMk cId="0" sldId="264"/>
            <ac:spMk id="3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0:25:14.701" v="7924" actId="20577"/>
          <ac:spMkLst>
            <pc:docMk/>
            <pc:sldMk cId="0" sldId="264"/>
            <ac:spMk id="4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0:24:57.653" v="7922" actId="20577"/>
          <ac:spMkLst>
            <pc:docMk/>
            <pc:sldMk cId="0" sldId="264"/>
            <ac:spMk id="7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0:27:33.823" v="8144" actId="20577"/>
          <ac:spMkLst>
            <pc:docMk/>
            <pc:sldMk cId="0" sldId="264"/>
            <ac:spMk id="8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0:32:29.904" v="8347" actId="1076"/>
          <ac:spMkLst>
            <pc:docMk/>
            <pc:sldMk cId="0" sldId="264"/>
            <ac:spMk id="9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0:28:00.865" v="8168" actId="20577"/>
          <ac:spMkLst>
            <pc:docMk/>
            <pc:sldMk cId="0" sldId="264"/>
            <ac:spMk id="11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1:15:17.746" v="8566" actId="14100"/>
          <ac:spMkLst>
            <pc:docMk/>
            <pc:sldMk cId="0" sldId="264"/>
            <ac:spMk id="12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0:29:28.586" v="8200" actId="20577"/>
          <ac:spMkLst>
            <pc:docMk/>
            <pc:sldMk cId="0" sldId="264"/>
            <ac:spMk id="15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0:32:12.766" v="8345" actId="6549"/>
          <ac:spMkLst>
            <pc:docMk/>
            <pc:sldMk cId="0" sldId="264"/>
            <ac:spMk id="16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1:15:38.835" v="8596" actId="20577"/>
          <ac:spMkLst>
            <pc:docMk/>
            <pc:sldMk cId="0" sldId="264"/>
            <ac:spMk id="19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1:17:45.018" v="8822" actId="6549"/>
          <ac:spMkLst>
            <pc:docMk/>
            <pc:sldMk cId="0" sldId="264"/>
            <ac:spMk id="20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1:19:21.697" v="8934" actId="790"/>
          <ac:spMkLst>
            <pc:docMk/>
            <pc:sldMk cId="0" sldId="264"/>
            <ac:spMk id="22" creationId="{00000000-0000-0000-0000-000000000000}"/>
          </ac:spMkLst>
        </pc:spChg>
      </pc:sldChg>
      <pc:sldChg chg="modSp mod">
        <pc:chgData name="Simone Hosaka" userId="4c0a0698a9618274" providerId="LiveId" clId="{82ABF1D0-FF13-4A40-8642-F01F05B7A642}" dt="2026-08-20T01:31:26.570" v="9418" actId="790"/>
        <pc:sldMkLst>
          <pc:docMk/>
          <pc:sldMk cId="0" sldId="265"/>
        </pc:sldMkLst>
        <pc:spChg chg="mod">
          <ac:chgData name="Simone Hosaka" userId="4c0a0698a9618274" providerId="LiveId" clId="{82ABF1D0-FF13-4A40-8642-F01F05B7A642}" dt="2026-08-20T01:20:40.820" v="8997" actId="6549"/>
          <ac:spMkLst>
            <pc:docMk/>
            <pc:sldMk cId="0" sldId="265"/>
            <ac:spMk id="3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1:22:53.227" v="9106" actId="790"/>
          <ac:spMkLst>
            <pc:docMk/>
            <pc:sldMk cId="0" sldId="265"/>
            <ac:spMk id="4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1:23:06.442" v="9113" actId="6549"/>
          <ac:spMkLst>
            <pc:docMk/>
            <pc:sldMk cId="0" sldId="265"/>
            <ac:spMk id="18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1:25:33.024" v="9183" actId="20577"/>
          <ac:spMkLst>
            <pc:docMk/>
            <pc:sldMk cId="0" sldId="265"/>
            <ac:spMk id="19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1:26:20.920" v="9231" actId="6549"/>
          <ac:spMkLst>
            <pc:docMk/>
            <pc:sldMk cId="0" sldId="265"/>
            <ac:spMk id="21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1:23:17.162" v="9120" actId="6549"/>
          <ac:spMkLst>
            <pc:docMk/>
            <pc:sldMk cId="0" sldId="265"/>
            <ac:spMk id="22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1:25:44.130" v="9195" actId="20577"/>
          <ac:spMkLst>
            <pc:docMk/>
            <pc:sldMk cId="0" sldId="265"/>
            <ac:spMk id="23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1:26:28.387" v="9242" actId="6549"/>
          <ac:spMkLst>
            <pc:docMk/>
            <pc:sldMk cId="0" sldId="265"/>
            <ac:spMk id="25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1:23:59.526" v="9154" actId="6549"/>
          <ac:spMkLst>
            <pc:docMk/>
            <pc:sldMk cId="0" sldId="265"/>
            <ac:spMk id="26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1:25:57.190" v="9207" actId="20577"/>
          <ac:spMkLst>
            <pc:docMk/>
            <pc:sldMk cId="0" sldId="265"/>
            <ac:spMk id="27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1:28:17.370" v="9292" actId="20577"/>
          <ac:spMkLst>
            <pc:docMk/>
            <pc:sldMk cId="0" sldId="265"/>
            <ac:spMk id="29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1:24:06.509" v="9161" actId="6549"/>
          <ac:spMkLst>
            <pc:docMk/>
            <pc:sldMk cId="0" sldId="265"/>
            <ac:spMk id="30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1:26:07.954" v="9219" actId="6549"/>
          <ac:spMkLst>
            <pc:docMk/>
            <pc:sldMk cId="0" sldId="265"/>
            <ac:spMk id="31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1:29:40.097" v="9325" actId="790"/>
          <ac:spMkLst>
            <pc:docMk/>
            <pc:sldMk cId="0" sldId="265"/>
            <ac:spMk id="33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1:31:26.570" v="9418" actId="790"/>
          <ac:spMkLst>
            <pc:docMk/>
            <pc:sldMk cId="0" sldId="265"/>
            <ac:spMk id="35" creationId="{00000000-0000-0000-0000-000000000000}"/>
          </ac:spMkLst>
        </pc:spChg>
      </pc:sldChg>
      <pc:sldChg chg="modSp mod ord">
        <pc:chgData name="Simone Hosaka" userId="4c0a0698a9618274" providerId="LiveId" clId="{82ABF1D0-FF13-4A40-8642-F01F05B7A642}" dt="2026-08-20T01:47:19.205" v="9936"/>
        <pc:sldMkLst>
          <pc:docMk/>
          <pc:sldMk cId="0" sldId="266"/>
        </pc:sldMkLst>
        <pc:spChg chg="mod">
          <ac:chgData name="Simone Hosaka" userId="4c0a0698a9618274" providerId="LiveId" clId="{82ABF1D0-FF13-4A40-8642-F01F05B7A642}" dt="2026-08-20T01:34:22.583" v="9495" actId="6549"/>
          <ac:spMkLst>
            <pc:docMk/>
            <pc:sldMk cId="0" sldId="266"/>
            <ac:spMk id="3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1:35:56.861" v="9596" actId="20577"/>
          <ac:spMkLst>
            <pc:docMk/>
            <pc:sldMk cId="0" sldId="266"/>
            <ac:spMk id="4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1:38:48.846" v="9669" actId="20577"/>
          <ac:spMkLst>
            <pc:docMk/>
            <pc:sldMk cId="0" sldId="266"/>
            <ac:spMk id="8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1:42:28.740" v="9740" actId="207"/>
          <ac:spMkLst>
            <pc:docMk/>
            <pc:sldMk cId="0" sldId="266"/>
            <ac:spMk id="11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1:45:34.756" v="9826" actId="20577"/>
          <ac:spMkLst>
            <pc:docMk/>
            <pc:sldMk cId="0" sldId="266"/>
            <ac:spMk id="14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1:45:51.800" v="9846" actId="20577"/>
          <ac:spMkLst>
            <pc:docMk/>
            <pc:sldMk cId="0" sldId="266"/>
            <ac:spMk id="16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1:47:04.607" v="9934" actId="14100"/>
          <ac:spMkLst>
            <pc:docMk/>
            <pc:sldMk cId="0" sldId="266"/>
            <ac:spMk id="19" creationId="{00000000-0000-0000-0000-000000000000}"/>
          </ac:spMkLst>
        </pc:spChg>
      </pc:sldChg>
      <pc:sldChg chg="modSp mod">
        <pc:chgData name="Simone Hosaka" userId="4c0a0698a9618274" providerId="LiveId" clId="{82ABF1D0-FF13-4A40-8642-F01F05B7A642}" dt="2026-08-20T01:52:54.827" v="10193" actId="20577"/>
        <pc:sldMkLst>
          <pc:docMk/>
          <pc:sldMk cId="0" sldId="267"/>
        </pc:sldMkLst>
        <pc:spChg chg="mod">
          <ac:chgData name="Simone Hosaka" userId="4c0a0698a9618274" providerId="LiveId" clId="{82ABF1D0-FF13-4A40-8642-F01F05B7A642}" dt="2026-08-20T01:50:34.956" v="10016" actId="20577"/>
          <ac:spMkLst>
            <pc:docMk/>
            <pc:sldMk cId="0" sldId="267"/>
            <ac:spMk id="5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1:50:45.314" v="10028" actId="20577"/>
          <ac:spMkLst>
            <pc:docMk/>
            <pc:sldMk cId="0" sldId="267"/>
            <ac:spMk id="6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1:51:08.169" v="10048" actId="6549"/>
          <ac:spMkLst>
            <pc:docMk/>
            <pc:sldMk cId="0" sldId="267"/>
            <ac:spMk id="11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1:52:54.827" v="10193" actId="20577"/>
          <ac:spMkLst>
            <pc:docMk/>
            <pc:sldMk cId="0" sldId="267"/>
            <ac:spMk id="12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1:48:40.187" v="9938" actId="207"/>
          <ac:spMkLst>
            <pc:docMk/>
            <pc:sldMk cId="0" sldId="267"/>
            <ac:spMk id="14" creationId="{18E70E7B-1657-AC30-BED5-7BDF5328AE8A}"/>
          </ac:spMkLst>
        </pc:spChg>
        <pc:spChg chg="mod">
          <ac:chgData name="Simone Hosaka" userId="4c0a0698a9618274" providerId="LiveId" clId="{82ABF1D0-FF13-4A40-8642-F01F05B7A642}" dt="2026-08-20T01:50:12.445" v="9995" actId="1036"/>
          <ac:spMkLst>
            <pc:docMk/>
            <pc:sldMk cId="0" sldId="267"/>
            <ac:spMk id="19" creationId="{58AC5566-33BF-E31D-881A-989D50BFF16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2971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-image" descr="preencoded.png"/>
          <p:cNvPicPr>
            <a:picLocks noChangeAspect="1"/>
          </p:cNvPicPr>
          <p:nvPr/>
        </p:nvPicPr>
        <p:blipFill>
          <a:blip r:embed="rId3"/>
          <a:srcRect t="7840" b="7840"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background-mask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flip="none" rotWithShape="1">
            <a:gsLst>
              <a:gs pos="0">
                <a:srgbClr val="003B6E">
                  <a:alpha val="92000"/>
                </a:srgbClr>
              </a:gs>
              <a:gs pos="100000">
                <a:srgbClr val="001B35">
                  <a:alpha val="79000"/>
                </a:srgbClr>
              </a:gs>
            </a:gsLst>
            <a:lin ang="0" scaled="1"/>
          </a:gra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4" name="cover-accent"/>
          <p:cNvSpPr/>
          <p:nvPr/>
        </p:nvSpPr>
        <p:spPr>
          <a:xfrm>
            <a:off x="889000" y="939800"/>
            <a:ext cx="1574800" cy="762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5" name="cover-kicker"/>
          <p:cNvSpPr/>
          <p:nvPr/>
        </p:nvSpPr>
        <p:spPr>
          <a:xfrm>
            <a:off x="889000" y="1346200"/>
            <a:ext cx="5842000" cy="406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18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ROTARY CLUB SATÉLITE DO SANTO ANDRÉ </a:t>
            </a:r>
            <a:r>
              <a:rPr lang="en-US" altLang="en-US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</a:t>
            </a:r>
            <a:r>
              <a:rPr lang="en-US" altLang="en-US" sz="18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LPHA</a:t>
            </a:r>
            <a:endParaRPr lang="en-US" sz="1800" dirty="0"/>
          </a:p>
        </p:txBody>
      </p:sp>
      <p:sp>
        <p:nvSpPr>
          <p:cNvPr id="6" name="cover-title"/>
          <p:cNvSpPr/>
          <p:nvPr/>
        </p:nvSpPr>
        <p:spPr>
          <a:xfrm>
            <a:off x="889000" y="3302000"/>
            <a:ext cx="10922000" cy="184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936"/>
              </a:lnSpc>
            </a:pPr>
            <a:r>
              <a:rPr lang="en-US" altLang="en-US" sz="5600" dirty="0">
                <a:solidFill>
                  <a:schemeClr val="bg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Diversity as a Driving Force </a:t>
            </a:r>
          </a:p>
          <a:p>
            <a:pPr>
              <a:lnSpc>
                <a:spcPts val="5936"/>
              </a:lnSpc>
            </a:pPr>
            <a:r>
              <a:rPr lang="en-US" altLang="en-US" sz="5600" dirty="0">
                <a:solidFill>
                  <a:schemeClr val="bg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Inclusion</a:t>
            </a:r>
            <a:endParaRPr lang="en-US" sz="5600" dirty="0">
              <a:solidFill>
                <a:schemeClr val="bg1"/>
              </a:solidFill>
            </a:endParaRPr>
          </a:p>
        </p:txBody>
      </p:sp>
      <p:sp>
        <p:nvSpPr>
          <p:cNvPr id="7" name="cover-subtitle"/>
          <p:cNvSpPr/>
          <p:nvPr/>
        </p:nvSpPr>
        <p:spPr>
          <a:xfrm>
            <a:off x="914400" y="5562600"/>
            <a:ext cx="9144000" cy="78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altLang="en-US" sz="2500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Supported employment for adolescents and young people with disabilities.</a:t>
            </a:r>
            <a:endParaRPr lang="pt-BR" dirty="0">
              <a:solidFill>
                <a:schemeClr val="bg1"/>
              </a:solidFill>
            </a:endParaRPr>
          </a:p>
          <a:p>
            <a:pPr marL="0" indent="0" algn="l">
              <a:lnSpc>
                <a:spcPts val="3125"/>
              </a:lnSpc>
              <a:buNone/>
            </a:pPr>
            <a:endParaRPr lang="en-US" sz="2500" dirty="0">
              <a:solidFill>
                <a:schemeClr val="bg1"/>
              </a:solidFill>
            </a:endParaRPr>
          </a:p>
        </p:txBody>
      </p:sp>
      <p:sp>
        <p:nvSpPr>
          <p:cNvPr id="8" name="cover-divider"/>
          <p:cNvSpPr/>
          <p:nvPr/>
        </p:nvSpPr>
        <p:spPr>
          <a:xfrm>
            <a:off x="914400" y="6858000"/>
            <a:ext cx="8890000" cy="9144"/>
          </a:xfrm>
          <a:prstGeom prst="line">
            <a:avLst/>
          </a:prstGeom>
          <a:ln w="12700">
            <a:solidFill>
              <a:srgbClr val="FFFFFF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9" name="cover-area"/>
          <p:cNvSpPr/>
          <p:nvPr/>
        </p:nvSpPr>
        <p:spPr>
          <a:xfrm>
            <a:off x="914400" y="7175500"/>
            <a:ext cx="78740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dirty="0">
                <a:solidFill>
                  <a:srgbClr val="FFFFFF"/>
                </a:solidFill>
                <a:latin typeface="Inter" pitchFamily="34" charset="0"/>
                <a:ea typeface="Inter" pitchFamily="34" charset="-122"/>
              </a:rPr>
              <a:t>Focus area: Community Economic Development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ule"/>
          <p:cNvSpPr/>
          <p:nvPr/>
        </p:nvSpPr>
        <p:spPr>
          <a:xfrm>
            <a:off x="762000" y="660400"/>
            <a:ext cx="14732000" cy="508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3" name="slide-title"/>
          <p:cNvSpPr/>
          <p:nvPr/>
        </p:nvSpPr>
        <p:spPr>
          <a:xfrm>
            <a:off x="762000" y="1041400"/>
            <a:ext cx="7620000" cy="5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200" dirty="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Four steps for implementation</a:t>
            </a:r>
            <a:endParaRPr lang="en-US" sz="3200" dirty="0"/>
          </a:p>
        </p:txBody>
      </p:sp>
      <p:sp>
        <p:nvSpPr>
          <p:cNvPr id="4" name="intro"/>
          <p:cNvSpPr/>
          <p:nvPr/>
        </p:nvSpPr>
        <p:spPr>
          <a:xfrm>
            <a:off x="762000" y="2006600"/>
            <a:ext cx="13335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000" noProof="0">
                <a:latin typeface="Inter" panose="020B0604020202020204" charset="0"/>
                <a:ea typeface="Inter" panose="020B0604020202020204" charset="0"/>
              </a:rPr>
              <a:t>A 24-month journey connects diagnosis, training, productive integration, and the generation of results.</a:t>
            </a:r>
          </a:p>
          <a:p>
            <a:pPr marL="0" indent="0" algn="l">
              <a:buNone/>
            </a:pPr>
            <a:endParaRPr lang="en-US" sz="2000" noProof="0" dirty="0"/>
          </a:p>
        </p:txBody>
      </p:sp>
      <p:sp>
        <p:nvSpPr>
          <p:cNvPr id="5" name="timeline-axis"/>
          <p:cNvSpPr/>
          <p:nvPr/>
        </p:nvSpPr>
        <p:spPr>
          <a:xfrm>
            <a:off x="3810000" y="3238500"/>
            <a:ext cx="10922000" cy="9144"/>
          </a:xfrm>
          <a:prstGeom prst="line">
            <a:avLst/>
          </a:prstGeom>
          <a:ln w="254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m1"/>
          <p:cNvSpPr/>
          <p:nvPr/>
        </p:nvSpPr>
        <p:spPr>
          <a:xfrm>
            <a:off x="3632200" y="2794000"/>
            <a:ext cx="4318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M1</a:t>
            </a:r>
            <a:endParaRPr lang="en-US" sz="1400" dirty="0"/>
          </a:p>
        </p:txBody>
      </p:sp>
      <p:sp>
        <p:nvSpPr>
          <p:cNvPr id="7" name="m3"/>
          <p:cNvSpPr/>
          <p:nvPr/>
        </p:nvSpPr>
        <p:spPr>
          <a:xfrm>
            <a:off x="4724400" y="2794000"/>
            <a:ext cx="4318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M3</a:t>
            </a:r>
            <a:endParaRPr lang="en-US" sz="1400" dirty="0"/>
          </a:p>
        </p:txBody>
      </p:sp>
      <p:sp>
        <p:nvSpPr>
          <p:cNvPr id="8" name="m6"/>
          <p:cNvSpPr/>
          <p:nvPr/>
        </p:nvSpPr>
        <p:spPr>
          <a:xfrm>
            <a:off x="6096000" y="2794000"/>
            <a:ext cx="4318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M6</a:t>
            </a:r>
            <a:endParaRPr lang="en-US" sz="1400" dirty="0"/>
          </a:p>
        </p:txBody>
      </p:sp>
      <p:sp>
        <p:nvSpPr>
          <p:cNvPr id="9" name="m12"/>
          <p:cNvSpPr/>
          <p:nvPr/>
        </p:nvSpPr>
        <p:spPr>
          <a:xfrm>
            <a:off x="8826500" y="2794000"/>
            <a:ext cx="5715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M12</a:t>
            </a:r>
            <a:endParaRPr lang="en-US" sz="1400" dirty="0"/>
          </a:p>
        </p:txBody>
      </p:sp>
      <p:sp>
        <p:nvSpPr>
          <p:cNvPr id="10" name="m18"/>
          <p:cNvSpPr/>
          <p:nvPr/>
        </p:nvSpPr>
        <p:spPr>
          <a:xfrm>
            <a:off x="11557000" y="2794000"/>
            <a:ext cx="5715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M18</a:t>
            </a:r>
            <a:endParaRPr lang="en-US" sz="1400" dirty="0"/>
          </a:p>
        </p:txBody>
      </p:sp>
      <p:sp>
        <p:nvSpPr>
          <p:cNvPr id="11" name="m24"/>
          <p:cNvSpPr/>
          <p:nvPr/>
        </p:nvSpPr>
        <p:spPr>
          <a:xfrm>
            <a:off x="14351000" y="2794000"/>
            <a:ext cx="5715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M24</a:t>
            </a:r>
            <a:endParaRPr lang="en-US" sz="1400" dirty="0"/>
          </a:p>
        </p:txBody>
      </p:sp>
      <p:sp>
        <p:nvSpPr>
          <p:cNvPr id="12" name="tick-1"/>
          <p:cNvSpPr/>
          <p:nvPr/>
        </p:nvSpPr>
        <p:spPr>
          <a:xfrm>
            <a:off x="3810000" y="3111500"/>
            <a:ext cx="9144" cy="254000"/>
          </a:xfrm>
          <a:prstGeom prst="line">
            <a:avLst/>
          </a:prstGeom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3" name="tick-3"/>
          <p:cNvSpPr/>
          <p:nvPr/>
        </p:nvSpPr>
        <p:spPr>
          <a:xfrm>
            <a:off x="4889500" y="3111500"/>
            <a:ext cx="9144" cy="254000"/>
          </a:xfrm>
          <a:prstGeom prst="line">
            <a:avLst/>
          </a:prstGeom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4" name="tick-6"/>
          <p:cNvSpPr/>
          <p:nvPr/>
        </p:nvSpPr>
        <p:spPr>
          <a:xfrm>
            <a:off x="6350000" y="3111500"/>
            <a:ext cx="9144" cy="254000"/>
          </a:xfrm>
          <a:prstGeom prst="line">
            <a:avLst/>
          </a:prstGeom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5" name="tick-12"/>
          <p:cNvSpPr/>
          <p:nvPr/>
        </p:nvSpPr>
        <p:spPr>
          <a:xfrm>
            <a:off x="9080500" y="3111500"/>
            <a:ext cx="9144" cy="254000"/>
          </a:xfrm>
          <a:prstGeom prst="line">
            <a:avLst/>
          </a:prstGeom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6" name="tick-18"/>
          <p:cNvSpPr/>
          <p:nvPr/>
        </p:nvSpPr>
        <p:spPr>
          <a:xfrm>
            <a:off x="11811000" y="3111500"/>
            <a:ext cx="9144" cy="254000"/>
          </a:xfrm>
          <a:prstGeom prst="line">
            <a:avLst/>
          </a:prstGeom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7" name="tick-24"/>
          <p:cNvSpPr/>
          <p:nvPr/>
        </p:nvSpPr>
        <p:spPr>
          <a:xfrm>
            <a:off x="14732000" y="3111500"/>
            <a:ext cx="9144" cy="254000"/>
          </a:xfrm>
          <a:prstGeom prst="line">
            <a:avLst/>
          </a:prstGeom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8" name="phase-1-label"/>
          <p:cNvSpPr/>
          <p:nvPr/>
        </p:nvSpPr>
        <p:spPr>
          <a:xfrm>
            <a:off x="762000" y="3784600"/>
            <a:ext cx="2667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1. Preparation</a:t>
            </a:r>
            <a:endParaRPr lang="en-US" sz="1900" dirty="0"/>
          </a:p>
        </p:txBody>
      </p:sp>
      <p:sp>
        <p:nvSpPr>
          <p:cNvPr id="19" name="phase-1-detail"/>
          <p:cNvSpPr/>
          <p:nvPr/>
        </p:nvSpPr>
        <p:spPr>
          <a:xfrm>
            <a:off x="762000" y="4140200"/>
            <a:ext cx="26670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Months 1 to 3</a:t>
            </a:r>
            <a:endParaRPr lang="en-US" sz="1400" dirty="0"/>
          </a:p>
        </p:txBody>
      </p:sp>
      <p:sp>
        <p:nvSpPr>
          <p:cNvPr id="20" name="phase-1-bar"/>
          <p:cNvSpPr/>
          <p:nvPr/>
        </p:nvSpPr>
        <p:spPr>
          <a:xfrm>
            <a:off x="3810000" y="3810000"/>
            <a:ext cx="1460500" cy="482600"/>
          </a:xfrm>
          <a:prstGeom prst="roundRect">
            <a:avLst>
              <a:gd name="adj" fmla="val 18421"/>
            </a:avLst>
          </a:prstGeom>
          <a:solidFill>
            <a:srgbClr val="005DAA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21" name="phase-1-text"/>
          <p:cNvSpPr/>
          <p:nvPr/>
        </p:nvSpPr>
        <p:spPr>
          <a:xfrm>
            <a:off x="3962400" y="3924300"/>
            <a:ext cx="1143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3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Diagnosis</a:t>
            </a:r>
            <a:endParaRPr lang="en-US" sz="1300" dirty="0"/>
          </a:p>
        </p:txBody>
      </p:sp>
      <p:sp>
        <p:nvSpPr>
          <p:cNvPr id="22" name="phase-2-label"/>
          <p:cNvSpPr/>
          <p:nvPr/>
        </p:nvSpPr>
        <p:spPr>
          <a:xfrm>
            <a:off x="762000" y="4673600"/>
            <a:ext cx="2667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2. Mobilization</a:t>
            </a:r>
            <a:endParaRPr lang="en-US" sz="1900" dirty="0"/>
          </a:p>
        </p:txBody>
      </p:sp>
      <p:sp>
        <p:nvSpPr>
          <p:cNvPr id="23" name="phase-2-detail"/>
          <p:cNvSpPr/>
          <p:nvPr/>
        </p:nvSpPr>
        <p:spPr>
          <a:xfrm>
            <a:off x="762000" y="5029200"/>
            <a:ext cx="26670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Months 4 to 6</a:t>
            </a:r>
            <a:endParaRPr lang="en-US" sz="1400" dirty="0"/>
          </a:p>
        </p:txBody>
      </p:sp>
      <p:sp>
        <p:nvSpPr>
          <p:cNvPr id="24" name="phase-2-bar"/>
          <p:cNvSpPr/>
          <p:nvPr/>
        </p:nvSpPr>
        <p:spPr>
          <a:xfrm>
            <a:off x="5270500" y="4699000"/>
            <a:ext cx="1460500" cy="482600"/>
          </a:xfrm>
          <a:prstGeom prst="roundRect">
            <a:avLst>
              <a:gd name="adj" fmla="val 18421"/>
            </a:avLst>
          </a:prstGeom>
          <a:solidFill>
            <a:srgbClr val="006FC5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25" name="phase-2-text"/>
          <p:cNvSpPr/>
          <p:nvPr/>
        </p:nvSpPr>
        <p:spPr>
          <a:xfrm>
            <a:off x="5410200" y="4813300"/>
            <a:ext cx="11684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3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Profile</a:t>
            </a:r>
            <a:endParaRPr lang="en-US" sz="1300" dirty="0"/>
          </a:p>
        </p:txBody>
      </p:sp>
      <p:sp>
        <p:nvSpPr>
          <p:cNvPr id="26" name="phase-3-label"/>
          <p:cNvSpPr/>
          <p:nvPr/>
        </p:nvSpPr>
        <p:spPr>
          <a:xfrm>
            <a:off x="711200" y="5422900"/>
            <a:ext cx="2921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3. Qualification and integration</a:t>
            </a:r>
            <a:endParaRPr lang="en-US" sz="1900" dirty="0"/>
          </a:p>
        </p:txBody>
      </p:sp>
      <p:sp>
        <p:nvSpPr>
          <p:cNvPr id="27" name="phase-3-detail"/>
          <p:cNvSpPr/>
          <p:nvPr/>
        </p:nvSpPr>
        <p:spPr>
          <a:xfrm>
            <a:off x="762000" y="6070600"/>
            <a:ext cx="26670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Months 7 to 18</a:t>
            </a:r>
            <a:endParaRPr lang="en-US" sz="1400" dirty="0"/>
          </a:p>
        </p:txBody>
      </p:sp>
      <p:sp>
        <p:nvSpPr>
          <p:cNvPr id="28" name="phase-3-bar"/>
          <p:cNvSpPr/>
          <p:nvPr/>
        </p:nvSpPr>
        <p:spPr>
          <a:xfrm>
            <a:off x="6731000" y="5588000"/>
            <a:ext cx="5461000" cy="482600"/>
          </a:xfrm>
          <a:prstGeom prst="roundRect">
            <a:avLst>
              <a:gd name="adj" fmla="val 18421"/>
            </a:avLst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29" name="phase-3-text"/>
          <p:cNvSpPr/>
          <p:nvPr/>
        </p:nvSpPr>
        <p:spPr>
          <a:xfrm>
            <a:off x="6921500" y="5702300"/>
            <a:ext cx="5080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300" b="1" dirty="0">
                <a:solidFill>
                  <a:srgbClr val="1A1D26"/>
                </a:solidFill>
                <a:latin typeface="Inter" panose="020B0604020202020204" charset="0"/>
                <a:ea typeface="Inter" panose="020B0604020202020204" charset="0"/>
              </a:rPr>
              <a:t>T</a:t>
            </a:r>
            <a:r>
              <a:rPr lang="pt-BR" sz="1300" b="1" dirty="0" err="1">
                <a:latin typeface="Inter" panose="020B0604020202020204" charset="0"/>
                <a:ea typeface="Inter" panose="020B0604020202020204" charset="0"/>
              </a:rPr>
              <a:t>raining</a:t>
            </a:r>
            <a:r>
              <a:rPr lang="pt-BR" sz="1300" b="1" dirty="0">
                <a:latin typeface="Inter" panose="020B0604020202020204" charset="0"/>
                <a:ea typeface="Inter" panose="020B0604020202020204" charset="0"/>
              </a:rPr>
              <a:t>, </a:t>
            </a:r>
            <a:r>
              <a:rPr lang="pt-BR" sz="1300" b="1" dirty="0" err="1">
                <a:latin typeface="Inter" panose="020B0604020202020204" charset="0"/>
                <a:ea typeface="Inter" panose="020B0604020202020204" charset="0"/>
              </a:rPr>
              <a:t>Employers</a:t>
            </a:r>
            <a:r>
              <a:rPr lang="pt-BR" sz="1300" b="1" dirty="0">
                <a:latin typeface="Inter" panose="020B0604020202020204" charset="0"/>
                <a:ea typeface="Inter" panose="020B0604020202020204" charset="0"/>
              </a:rPr>
              <a:t>, </a:t>
            </a:r>
            <a:r>
              <a:rPr lang="pt-BR" sz="1300" b="1" dirty="0" err="1">
                <a:latin typeface="Inter" panose="020B0604020202020204" charset="0"/>
                <a:ea typeface="Inter" panose="020B0604020202020204" charset="0"/>
              </a:rPr>
              <a:t>and</a:t>
            </a:r>
            <a:r>
              <a:rPr lang="pt-BR" sz="1300" b="1" dirty="0">
                <a:latin typeface="Inter" panose="020B0604020202020204" charset="0"/>
                <a:ea typeface="Inter" panose="020B0604020202020204" charset="0"/>
              </a:rPr>
              <a:t> </a:t>
            </a:r>
            <a:r>
              <a:rPr lang="pt-BR" sz="1300" b="1" dirty="0" err="1">
                <a:latin typeface="Inter" panose="020B0604020202020204" charset="0"/>
                <a:ea typeface="Inter" panose="020B0604020202020204" charset="0"/>
              </a:rPr>
              <a:t>Supported</a:t>
            </a:r>
            <a:r>
              <a:rPr lang="pt-BR" sz="1300" b="1" dirty="0">
                <a:latin typeface="Inter" panose="020B0604020202020204" charset="0"/>
                <a:ea typeface="Inter" panose="020B0604020202020204" charset="0"/>
              </a:rPr>
              <a:t> </a:t>
            </a:r>
            <a:r>
              <a:rPr lang="pt-BR" sz="1300" b="1" dirty="0" err="1">
                <a:latin typeface="Inter" panose="020B0604020202020204" charset="0"/>
                <a:ea typeface="Inter" panose="020B0604020202020204" charset="0"/>
              </a:rPr>
              <a:t>Employment</a:t>
            </a:r>
            <a:endParaRPr lang="pt-BR" sz="1300" b="1" dirty="0">
              <a:latin typeface="Inter" panose="020B0604020202020204" charset="0"/>
              <a:ea typeface="Inter" panose="020B0604020202020204" charset="0"/>
            </a:endParaRPr>
          </a:p>
          <a:p>
            <a:pPr marL="0" indent="0" algn="ctr">
              <a:buNone/>
            </a:pPr>
            <a:endParaRPr lang="en-US" sz="1300" b="1" dirty="0"/>
          </a:p>
        </p:txBody>
      </p:sp>
      <p:sp>
        <p:nvSpPr>
          <p:cNvPr id="30" name="phase-4-label"/>
          <p:cNvSpPr/>
          <p:nvPr/>
        </p:nvSpPr>
        <p:spPr>
          <a:xfrm>
            <a:off x="762000" y="6451600"/>
            <a:ext cx="2921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4. Consolidation</a:t>
            </a:r>
            <a:endParaRPr lang="en-US" sz="1900" dirty="0"/>
          </a:p>
        </p:txBody>
      </p:sp>
      <p:sp>
        <p:nvSpPr>
          <p:cNvPr id="31" name="phase-4-detail"/>
          <p:cNvSpPr/>
          <p:nvPr/>
        </p:nvSpPr>
        <p:spPr>
          <a:xfrm>
            <a:off x="762000" y="6807200"/>
            <a:ext cx="26670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Months 19 to 24</a:t>
            </a:r>
            <a:endParaRPr lang="en-US" sz="1400" dirty="0"/>
          </a:p>
        </p:txBody>
      </p:sp>
      <p:sp>
        <p:nvSpPr>
          <p:cNvPr id="32" name="phase-4-bar"/>
          <p:cNvSpPr/>
          <p:nvPr/>
        </p:nvSpPr>
        <p:spPr>
          <a:xfrm>
            <a:off x="12192000" y="6515100"/>
            <a:ext cx="2540000" cy="558800"/>
          </a:xfrm>
          <a:prstGeom prst="roundRect">
            <a:avLst>
              <a:gd name="adj" fmla="val 18421"/>
            </a:avLst>
          </a:prstGeom>
          <a:solidFill>
            <a:srgbClr val="005DAA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33" name="phase-4-text"/>
          <p:cNvSpPr/>
          <p:nvPr/>
        </p:nvSpPr>
        <p:spPr>
          <a:xfrm>
            <a:off x="12382500" y="6591300"/>
            <a:ext cx="2159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300" noProof="0"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</a:rPr>
              <a:t>Monitoring and evaluation</a:t>
            </a:r>
          </a:p>
          <a:p>
            <a:pPr marL="0" indent="0" algn="ctr">
              <a:buNone/>
            </a:pPr>
            <a:endParaRPr lang="en-US" sz="1300" noProof="0" dirty="0"/>
          </a:p>
        </p:txBody>
      </p:sp>
      <p:sp>
        <p:nvSpPr>
          <p:cNvPr id="34" name="governance-banner"/>
          <p:cNvSpPr/>
          <p:nvPr/>
        </p:nvSpPr>
        <p:spPr>
          <a:xfrm>
            <a:off x="3810000" y="7366000"/>
            <a:ext cx="10922000" cy="533400"/>
          </a:xfrm>
          <a:prstGeom prst="roundRect">
            <a:avLst>
              <a:gd name="adj" fmla="val 14286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35" name="governance-text"/>
          <p:cNvSpPr/>
          <p:nvPr/>
        </p:nvSpPr>
        <p:spPr>
          <a:xfrm>
            <a:off x="4127500" y="7493000"/>
            <a:ext cx="102870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600" noProof="0" dirty="0">
                <a:solidFill>
                  <a:schemeClr val="accent5">
                    <a:lumMod val="75000"/>
                  </a:schemeClr>
                </a:solidFill>
                <a:latin typeface="Inter" panose="020B0604020202020204" charset="0"/>
                <a:ea typeface="Inter" panose="020B0604020202020204" charset="0"/>
              </a:rPr>
              <a:t>Rotary participation in governance, partnerships, monitoring, and accountability.</a:t>
            </a:r>
          </a:p>
          <a:p>
            <a:pPr marL="0" indent="0" algn="ctr">
              <a:buNone/>
            </a:pPr>
            <a:endParaRPr lang="en-US" sz="1600" dirty="0"/>
          </a:p>
        </p:txBody>
      </p:sp>
      <p:sp>
        <p:nvSpPr>
          <p:cNvPr id="36" name="page-number"/>
          <p:cNvSpPr/>
          <p:nvPr/>
        </p:nvSpPr>
        <p:spPr>
          <a:xfrm>
            <a:off x="14732000" y="8432800"/>
            <a:ext cx="762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ule"/>
          <p:cNvSpPr/>
          <p:nvPr/>
        </p:nvSpPr>
        <p:spPr>
          <a:xfrm>
            <a:off x="762000" y="1241168"/>
            <a:ext cx="14732000" cy="508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5" name="ref-1"/>
          <p:cNvSpPr/>
          <p:nvPr/>
        </p:nvSpPr>
        <p:spPr>
          <a:xfrm>
            <a:off x="1067143" y="4894998"/>
            <a:ext cx="8890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1A1D26"/>
                </a:solidFill>
                <a:latin typeface="Inter" panose="020B0604020202020204" charset="0"/>
                <a:ea typeface="Inter" panose="020B0604020202020204" charset="0"/>
                <a:cs typeface="Inter" pitchFamily="34" charset="-120"/>
              </a:rPr>
              <a:t>Contacto Rotary Club </a:t>
            </a:r>
            <a:r>
              <a:rPr lang="en-US" altLang="en-US" sz="2000" b="1" dirty="0" err="1">
                <a:solidFill>
                  <a:srgbClr val="1A1D26"/>
                </a:solidFill>
                <a:latin typeface="Inter" panose="020B0604020202020204" charset="0"/>
                <a:ea typeface="Inter" panose="020B0604020202020204" charset="0"/>
                <a:cs typeface="Inter" pitchFamily="34" charset="-120"/>
              </a:rPr>
              <a:t>Satélite</a:t>
            </a:r>
            <a:r>
              <a:rPr lang="en-US" altLang="en-US" sz="2000" b="1" dirty="0">
                <a:solidFill>
                  <a:srgbClr val="1A1D26"/>
                </a:solidFill>
                <a:latin typeface="Inter" panose="020B0604020202020204" charset="0"/>
                <a:ea typeface="Inter" panose="020B0604020202020204" charset="0"/>
                <a:cs typeface="Inter" pitchFamily="34" charset="-120"/>
              </a:rPr>
              <a:t> do Santo André Alpha</a:t>
            </a:r>
            <a:endParaRPr lang="en-US" sz="2000" b="1" dirty="0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6" name="ref-2"/>
          <p:cNvSpPr/>
          <p:nvPr/>
        </p:nvSpPr>
        <p:spPr>
          <a:xfrm>
            <a:off x="1053071" y="5974498"/>
            <a:ext cx="89535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000" dirty="0">
                <a:latin typeface="Inter" panose="020B0604020202020204" charset="0"/>
                <a:ea typeface="Inter" panose="020B0604020202020204" charset="0"/>
              </a:rPr>
              <a:t>Mobile phone: (5511) </a:t>
            </a:r>
            <a:r>
              <a:rPr lang="pt-BR" sz="2000" dirty="0">
                <a:latin typeface="Inter" panose="020B0604020202020204" charset="0"/>
                <a:ea typeface="Inter" panose="020B0604020202020204" charset="0"/>
              </a:rPr>
              <a:t>(5511) 98284-8684</a:t>
            </a:r>
          </a:p>
          <a:p>
            <a:pPr marL="0" indent="0" algn="l">
              <a:buNone/>
            </a:pPr>
            <a:endParaRPr lang="en-US" sz="2000" dirty="0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7" name="ref-3"/>
          <p:cNvSpPr/>
          <p:nvPr/>
        </p:nvSpPr>
        <p:spPr>
          <a:xfrm>
            <a:off x="1065428" y="6399091"/>
            <a:ext cx="8953500" cy="399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altLang="en-US" sz="2000" dirty="0">
                <a:solidFill>
                  <a:srgbClr val="1A1D26"/>
                </a:solidFill>
                <a:latin typeface="Inter" panose="020B0604020202020204" charset="0"/>
                <a:ea typeface="Inter" panose="020B0604020202020204" charset="0"/>
                <a:cs typeface="Inter" pitchFamily="34" charset="-120"/>
              </a:rPr>
              <a:t>E-mail</a:t>
            </a:r>
            <a:r>
              <a:rPr lang="en-US" altLang="en-US" sz="2000" dirty="0">
                <a:solidFill>
                  <a:srgbClr val="005DAA"/>
                </a:solidFill>
                <a:latin typeface="Inter" panose="020B0604020202020204" charset="0"/>
                <a:ea typeface="Inter" panose="020B0604020202020204" charset="0"/>
                <a:cs typeface="Inter" pitchFamily="34" charset="-120"/>
              </a:rPr>
              <a:t>: </a:t>
            </a:r>
            <a:r>
              <a:rPr lang="pt-BR" sz="2000" u="sng" dirty="0">
                <a:latin typeface="Inter" panose="020B0604020202020204" charset="0"/>
                <a:ea typeface="Inter" panose="020B0604020202020204" charset="0"/>
              </a:rPr>
              <a:t>acvbretas@uol.com.br </a:t>
            </a:r>
          </a:p>
        </p:txBody>
      </p:sp>
      <p:sp>
        <p:nvSpPr>
          <p:cNvPr id="9" name="transparency-panel"/>
          <p:cNvSpPr/>
          <p:nvPr/>
        </p:nvSpPr>
        <p:spPr>
          <a:xfrm>
            <a:off x="10922000" y="2159000"/>
            <a:ext cx="4318000" cy="4762500"/>
          </a:xfrm>
          <a:prstGeom prst="roundRect">
            <a:avLst>
              <a:gd name="adj" fmla="val 2941"/>
            </a:avLst>
          </a:prstGeom>
          <a:solidFill>
            <a:srgbClr val="005DA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0" name="transparency-icon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0" y="2692400"/>
            <a:ext cx="584200" cy="584200"/>
          </a:xfrm>
          <a:prstGeom prst="rect">
            <a:avLst/>
          </a:prstGeom>
        </p:spPr>
      </p:pic>
      <p:sp>
        <p:nvSpPr>
          <p:cNvPr id="11" name="transparency-title"/>
          <p:cNvSpPr/>
          <p:nvPr/>
        </p:nvSpPr>
        <p:spPr>
          <a:xfrm>
            <a:off x="11430000" y="3619500"/>
            <a:ext cx="317500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Transparency note</a:t>
            </a:r>
            <a:endParaRPr lang="en-US" sz="2000" dirty="0"/>
          </a:p>
        </p:txBody>
      </p:sp>
      <p:sp>
        <p:nvSpPr>
          <p:cNvPr id="12" name="transparency-body"/>
          <p:cNvSpPr/>
          <p:nvPr/>
        </p:nvSpPr>
        <p:spPr>
          <a:xfrm>
            <a:off x="11430000" y="4254500"/>
            <a:ext cx="3175000" cy="1714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10"/>
              </a:lnSpc>
            </a:pPr>
            <a:r>
              <a:rPr lang="en-US" noProof="0" dirty="0">
                <a:solidFill>
                  <a:schemeClr val="bg1"/>
                </a:solidFill>
              </a:rPr>
              <a:t>The financial figures in this presentation were provided by the Rotary Club </a:t>
            </a:r>
            <a:r>
              <a:rPr lang="en-US" noProof="0" dirty="0" err="1">
                <a:solidFill>
                  <a:schemeClr val="bg1"/>
                </a:solidFill>
              </a:rPr>
              <a:t>Satélite</a:t>
            </a:r>
            <a:r>
              <a:rPr lang="en-US" noProof="0" dirty="0">
                <a:solidFill>
                  <a:schemeClr val="bg1"/>
                </a:solidFill>
              </a:rPr>
              <a:t> Santo André Alpha and consolidated into the revised budget.</a:t>
            </a:r>
          </a:p>
          <a:p>
            <a:pPr marL="0" indent="0" algn="l">
              <a:lnSpc>
                <a:spcPts val="2210"/>
              </a:lnSpc>
              <a:buNone/>
            </a:pPr>
            <a:endParaRPr lang="en-US" sz="1700" dirty="0"/>
          </a:p>
        </p:txBody>
      </p:sp>
      <p:sp>
        <p:nvSpPr>
          <p:cNvPr id="13" name="transparency-divider"/>
          <p:cNvSpPr/>
          <p:nvPr/>
        </p:nvSpPr>
        <p:spPr>
          <a:xfrm>
            <a:off x="11430000" y="6223000"/>
            <a:ext cx="3175000" cy="9144"/>
          </a:xfrm>
          <a:prstGeom prst="line">
            <a:avLst/>
          </a:prstGeom>
          <a:ln w="12700">
            <a:solidFill>
              <a:srgbClr val="FFFFFF">
                <a:alpha val="44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page-number"/>
          <p:cNvSpPr/>
          <p:nvPr/>
        </p:nvSpPr>
        <p:spPr>
          <a:xfrm>
            <a:off x="14732000" y="8432800"/>
            <a:ext cx="762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12</a:t>
            </a:r>
            <a:endParaRPr lang="en-US" sz="1400" dirty="0"/>
          </a:p>
        </p:txBody>
      </p:sp>
      <p:sp>
        <p:nvSpPr>
          <p:cNvPr id="14" name="cover-title">
            <a:extLst>
              <a:ext uri="{FF2B5EF4-FFF2-40B4-BE49-F238E27FC236}">
                <a16:creationId xmlns:a16="http://schemas.microsoft.com/office/drawing/2014/main" id="{18E70E7B-1657-AC30-BED5-7BDF5328AE8A}"/>
              </a:ext>
            </a:extLst>
          </p:cNvPr>
          <p:cNvSpPr/>
          <p:nvPr/>
        </p:nvSpPr>
        <p:spPr>
          <a:xfrm>
            <a:off x="762000" y="374136"/>
            <a:ext cx="10922000" cy="809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936"/>
              </a:lnSpc>
            </a:pPr>
            <a:r>
              <a:rPr lang="pt-BR" sz="4000" dirty="0">
                <a:solidFill>
                  <a:schemeClr val="accent5">
                    <a:lumMod val="75000"/>
                  </a:schemeClr>
                </a:solidFill>
                <a:latin typeface="Inter" panose="020B0604020202020204" charset="0"/>
                <a:ea typeface="Inter" panose="020B0604020202020204" charset="0"/>
                <a:cs typeface="Montserrat" pitchFamily="34" charset="-120"/>
              </a:rPr>
              <a:t>Diversidade Protagonista</a:t>
            </a:r>
            <a:r>
              <a:rPr lang="pt-BR" sz="4000" dirty="0">
                <a:solidFill>
                  <a:schemeClr val="accent5">
                    <a:lumMod val="75000"/>
                  </a:schemeClr>
                </a:solidFill>
                <a:latin typeface="Inter" panose="020B0604020202020204" charset="0"/>
                <a:ea typeface="Inter" panose="020B0604020202020204" charset="0"/>
              </a:rPr>
              <a:t> </a:t>
            </a:r>
            <a:r>
              <a:rPr lang="pt-BR" sz="4000" dirty="0">
                <a:solidFill>
                  <a:schemeClr val="accent5">
                    <a:lumMod val="75000"/>
                  </a:schemeClr>
                </a:solidFill>
                <a:latin typeface="Inter" panose="020B0604020202020204" charset="0"/>
                <a:ea typeface="Inter" panose="020B0604020202020204" charset="0"/>
                <a:cs typeface="Montserrat" pitchFamily="34" charset="-120"/>
              </a:rPr>
              <a:t>na Inclusão</a:t>
            </a:r>
            <a:endParaRPr lang="pt-BR" sz="4000" dirty="0">
              <a:solidFill>
                <a:schemeClr val="accent5">
                  <a:lumMod val="75000"/>
                </a:schemeClr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7" name="ref-2">
            <a:extLst>
              <a:ext uri="{FF2B5EF4-FFF2-40B4-BE49-F238E27FC236}">
                <a16:creationId xmlns:a16="http://schemas.microsoft.com/office/drawing/2014/main" id="{FAE28E6D-FB27-56AC-5A94-648BFCE651F8}"/>
              </a:ext>
            </a:extLst>
          </p:cNvPr>
          <p:cNvSpPr/>
          <p:nvPr/>
        </p:nvSpPr>
        <p:spPr>
          <a:xfrm>
            <a:off x="1065428" y="5480352"/>
            <a:ext cx="89535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latin typeface="Inter" panose="020B0604020202020204" charset="0"/>
                <a:ea typeface="Inter" panose="020B0604020202020204" charset="0"/>
              </a:rPr>
              <a:t>Ana Claudia </a:t>
            </a:r>
            <a:r>
              <a:rPr lang="en-US" sz="2000" dirty="0" err="1">
                <a:latin typeface="Inter" panose="020B0604020202020204" charset="0"/>
                <a:ea typeface="Inter" panose="020B0604020202020204" charset="0"/>
              </a:rPr>
              <a:t>Vazelin</a:t>
            </a:r>
            <a:r>
              <a:rPr lang="en-US" sz="2000" dirty="0">
                <a:latin typeface="Inter" panose="020B0604020202020204" charset="0"/>
                <a:ea typeface="Inter" panose="020B0604020202020204" charset="0"/>
              </a:rPr>
              <a:t> Bretas</a:t>
            </a:r>
          </a:p>
        </p:txBody>
      </p:sp>
      <p:sp>
        <p:nvSpPr>
          <p:cNvPr id="19" name="cover-title">
            <a:extLst>
              <a:ext uri="{FF2B5EF4-FFF2-40B4-BE49-F238E27FC236}">
                <a16:creationId xmlns:a16="http://schemas.microsoft.com/office/drawing/2014/main" id="{58AC5566-33BF-E31D-881A-989D50BFF160}"/>
              </a:ext>
            </a:extLst>
          </p:cNvPr>
          <p:cNvSpPr/>
          <p:nvPr/>
        </p:nvSpPr>
        <p:spPr>
          <a:xfrm>
            <a:off x="778473" y="1824003"/>
            <a:ext cx="10922000" cy="809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936"/>
              </a:lnSpc>
            </a:pPr>
            <a:r>
              <a:rPr lang="en-US" sz="3200" noProof="0">
                <a:solidFill>
                  <a:schemeClr val="accent5">
                    <a:lumMod val="75000"/>
                  </a:schemeClr>
                </a:solidFill>
                <a:latin typeface="Inter" panose="020B0604020202020204" charset="0"/>
                <a:ea typeface="Inter" panose="020B0604020202020204" charset="0"/>
              </a:rPr>
              <a:t>We appreciate your support and attention.</a:t>
            </a:r>
          </a:p>
          <a:p>
            <a:pPr marL="0" indent="0" algn="l">
              <a:lnSpc>
                <a:spcPts val="5936"/>
              </a:lnSpc>
              <a:buNone/>
            </a:pPr>
            <a:endParaRPr lang="en-US" sz="3200" noProof="0" dirty="0">
              <a:solidFill>
                <a:schemeClr val="accent5">
                  <a:lumMod val="75000"/>
                </a:schemeClr>
              </a:solidFill>
              <a:latin typeface="Inter" panose="020B0604020202020204" charset="0"/>
              <a:ea typeface="Inter" panose="020B060402020202020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5D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ule"/>
          <p:cNvSpPr/>
          <p:nvPr/>
        </p:nvSpPr>
        <p:spPr>
          <a:xfrm>
            <a:off x="762000" y="660400"/>
            <a:ext cx="14732000" cy="508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3" name="slide-title"/>
          <p:cNvSpPr/>
          <p:nvPr/>
        </p:nvSpPr>
        <p:spPr>
          <a:xfrm>
            <a:off x="762000" y="1117600"/>
            <a:ext cx="9144000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pt-BR" sz="3600" b="1" dirty="0">
                <a:solidFill>
                  <a:schemeClr val="bg1"/>
                </a:solidFill>
                <a:latin typeface="Montserrat Light" panose="00000400000000000000" pitchFamily="2" charset="0"/>
              </a:rPr>
              <a:t>Next step: </a:t>
            </a:r>
            <a:r>
              <a:rPr lang="pt-BR" sz="3600" b="1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approve</a:t>
            </a:r>
            <a:r>
              <a:rPr lang="pt-BR" sz="3600" b="1" dirty="0">
                <a:solidFill>
                  <a:schemeClr val="bg1"/>
                </a:solidFill>
                <a:latin typeface="Montserrat Light" panose="00000400000000000000" pitchFamily="2" charset="0"/>
              </a:rPr>
              <a:t> </a:t>
            </a:r>
            <a:r>
              <a:rPr lang="pt-BR" sz="3600" b="1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the</a:t>
            </a:r>
            <a:r>
              <a:rPr lang="pt-BR" sz="3600" b="1" dirty="0">
                <a:solidFill>
                  <a:schemeClr val="bg1"/>
                </a:solidFill>
                <a:latin typeface="Montserrat Light" panose="00000400000000000000" pitchFamily="2" charset="0"/>
              </a:rPr>
              <a:t> </a:t>
            </a:r>
            <a:r>
              <a:rPr lang="pt-BR" sz="3600" b="1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revised</a:t>
            </a:r>
            <a:r>
              <a:rPr lang="pt-BR" sz="3600" b="1" dirty="0">
                <a:solidFill>
                  <a:schemeClr val="bg1"/>
                </a:solidFill>
                <a:latin typeface="Montserrat Light" panose="00000400000000000000" pitchFamily="2" charset="0"/>
              </a:rPr>
              <a:t> </a:t>
            </a:r>
            <a:r>
              <a:rPr lang="pt-BR" sz="3600" b="1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execution</a:t>
            </a:r>
            <a:endParaRPr lang="pt-BR" sz="3600" b="1" dirty="0">
              <a:solidFill>
                <a:schemeClr val="bg1"/>
              </a:solidFill>
              <a:latin typeface="Montserrat Light" panose="00000400000000000000" pitchFamily="2" charset="0"/>
            </a:endParaRPr>
          </a:p>
          <a:p>
            <a:pPr marL="0" indent="0" algn="l">
              <a:buNone/>
            </a:pPr>
            <a:endParaRPr lang="en-US" sz="3400" dirty="0"/>
          </a:p>
        </p:txBody>
      </p:sp>
      <p:sp>
        <p:nvSpPr>
          <p:cNvPr id="4" name="decision-text"/>
          <p:cNvSpPr/>
          <p:nvPr/>
        </p:nvSpPr>
        <p:spPr>
          <a:xfrm>
            <a:off x="762000" y="2286000"/>
            <a:ext cx="8890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050"/>
              </a:lnSpc>
            </a:pPr>
            <a:r>
              <a:rPr lang="en-US" sz="2500" noProof="0" dirty="0"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</a:rPr>
              <a:t>An investment structured to create inclusive capacity and real job opportunities.</a:t>
            </a:r>
          </a:p>
          <a:p>
            <a:pPr marL="0" indent="0" algn="l">
              <a:lnSpc>
                <a:spcPts val="3050"/>
              </a:lnSpc>
              <a:buNone/>
            </a:pPr>
            <a:endParaRPr lang="en-US" sz="2500" dirty="0"/>
          </a:p>
        </p:txBody>
      </p:sp>
      <p:sp>
        <p:nvSpPr>
          <p:cNvPr id="5" name="step-line"/>
          <p:cNvSpPr/>
          <p:nvPr/>
        </p:nvSpPr>
        <p:spPr>
          <a:xfrm>
            <a:off x="1181100" y="4254500"/>
            <a:ext cx="9144" cy="2286000"/>
          </a:xfrm>
          <a:prstGeom prst="line">
            <a:avLst/>
          </a:prstGeom>
          <a:ln w="25400">
            <a:solidFill>
              <a:srgbClr val="FFFFFF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step-dot-1"/>
          <p:cNvSpPr/>
          <p:nvPr/>
        </p:nvSpPr>
        <p:spPr>
          <a:xfrm>
            <a:off x="965200" y="4038600"/>
            <a:ext cx="431800" cy="431800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7" name="step-no-1"/>
          <p:cNvSpPr/>
          <p:nvPr/>
        </p:nvSpPr>
        <p:spPr>
          <a:xfrm>
            <a:off x="965200" y="4114800"/>
            <a:ext cx="4318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4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step-1"/>
          <p:cNvSpPr/>
          <p:nvPr/>
        </p:nvSpPr>
        <p:spPr>
          <a:xfrm>
            <a:off x="1714500" y="3987800"/>
            <a:ext cx="74295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Formalize partnership</a:t>
            </a:r>
          </a:p>
          <a:p>
            <a:r>
              <a:rPr lang="en-US" sz="1600" noProof="0" dirty="0">
                <a:solidFill>
                  <a:schemeClr val="accent5">
                    <a:lumMod val="20000"/>
                    <a:lumOff val="80000"/>
                  </a:schemeClr>
                </a:solidFill>
                <a:latin typeface="Inter" panose="020B0604020202020204" charset="0"/>
                <a:ea typeface="Inter" panose="020B0604020202020204" charset="0"/>
              </a:rPr>
              <a:t>Agreements, scopes, and delivery schedules.</a:t>
            </a:r>
          </a:p>
          <a:p>
            <a:pPr marL="0" indent="0" algn="l">
              <a:buNone/>
            </a:pPr>
            <a:endParaRPr lang="en-US" sz="2000" dirty="0"/>
          </a:p>
        </p:txBody>
      </p:sp>
      <p:sp>
        <p:nvSpPr>
          <p:cNvPr id="9" name="step-dot-2"/>
          <p:cNvSpPr/>
          <p:nvPr/>
        </p:nvSpPr>
        <p:spPr>
          <a:xfrm>
            <a:off x="965200" y="5143500"/>
            <a:ext cx="431800" cy="431800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10" name="step-no-2"/>
          <p:cNvSpPr/>
          <p:nvPr/>
        </p:nvSpPr>
        <p:spPr>
          <a:xfrm>
            <a:off x="965200" y="5219700"/>
            <a:ext cx="4318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4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step-2"/>
          <p:cNvSpPr/>
          <p:nvPr/>
        </p:nvSpPr>
        <p:spPr>
          <a:xfrm>
            <a:off x="1714500" y="5092700"/>
            <a:ext cx="74295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000" noProof="0" dirty="0"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</a:rPr>
              <a:t>Provide a detailed breakdown of the calculation</a:t>
            </a:r>
          </a:p>
          <a:p>
            <a:r>
              <a:rPr lang="en-US" sz="1600" noProof="0" dirty="0">
                <a:solidFill>
                  <a:schemeClr val="accent5">
                    <a:lumMod val="20000"/>
                    <a:lumOff val="80000"/>
                  </a:schemeClr>
                </a:solidFill>
                <a:latin typeface="Inter" panose="020B0604020202020204" charset="0"/>
                <a:ea typeface="Inter" panose="020B0604020202020204" charset="0"/>
              </a:rPr>
              <a:t>Specify the other projected execution costs.</a:t>
            </a:r>
          </a:p>
          <a:p>
            <a:pPr marL="0" indent="0" algn="l">
              <a:buNone/>
            </a:pPr>
            <a:endParaRPr lang="en-US" sz="1300" dirty="0">
              <a:solidFill>
                <a:schemeClr val="accent5">
                  <a:lumMod val="20000"/>
                  <a:lumOff val="80000"/>
                </a:schemeClr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2" name="step-dot-3"/>
          <p:cNvSpPr/>
          <p:nvPr/>
        </p:nvSpPr>
        <p:spPr>
          <a:xfrm>
            <a:off x="965200" y="6248400"/>
            <a:ext cx="431800" cy="431800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13" name="step-no-3"/>
          <p:cNvSpPr/>
          <p:nvPr/>
        </p:nvSpPr>
        <p:spPr>
          <a:xfrm>
            <a:off x="965200" y="6324600"/>
            <a:ext cx="4318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4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1400" dirty="0"/>
          </a:p>
        </p:txBody>
      </p:sp>
      <p:sp>
        <p:nvSpPr>
          <p:cNvPr id="14" name="step-3"/>
          <p:cNvSpPr/>
          <p:nvPr/>
        </p:nvSpPr>
        <p:spPr>
          <a:xfrm>
            <a:off x="1714500" y="6197600"/>
            <a:ext cx="74295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Initiate the institutional diagnosis</a:t>
            </a:r>
            <a:endParaRPr lang="en-US" sz="2000" dirty="0"/>
          </a:p>
          <a:p>
            <a:r>
              <a:rPr lang="en-US" sz="1600" noProof="0" dirty="0">
                <a:solidFill>
                  <a:schemeClr val="accent5">
                    <a:lumMod val="20000"/>
                    <a:lumOff val="80000"/>
                  </a:schemeClr>
                </a:solidFill>
                <a:latin typeface="Inter" panose="020B0604020202020204" charset="0"/>
                <a:ea typeface="Inter" panose="020B0604020202020204" charset="0"/>
              </a:rPr>
              <a:t>Start of the program's implementation.</a:t>
            </a:r>
          </a:p>
          <a:p>
            <a:pPr marL="0" indent="0" algn="l">
              <a:buNone/>
            </a:pPr>
            <a:endParaRPr lang="en-US" sz="2000" dirty="0"/>
          </a:p>
        </p:txBody>
      </p:sp>
      <p:sp>
        <p:nvSpPr>
          <p:cNvPr id="15" name="investment-panel"/>
          <p:cNvSpPr/>
          <p:nvPr/>
        </p:nvSpPr>
        <p:spPr>
          <a:xfrm>
            <a:off x="10858500" y="2857500"/>
            <a:ext cx="4127500" cy="3810000"/>
          </a:xfrm>
          <a:prstGeom prst="roundRect">
            <a:avLst>
              <a:gd name="adj" fmla="val 4000"/>
            </a:avLst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16" name="investment-label"/>
          <p:cNvSpPr/>
          <p:nvPr/>
        </p:nvSpPr>
        <p:spPr>
          <a:xfrm>
            <a:off x="11239500" y="3365500"/>
            <a:ext cx="336550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700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REVISED BUDGET</a:t>
            </a:r>
            <a:endParaRPr lang="en-US" sz="1700" dirty="0"/>
          </a:p>
        </p:txBody>
      </p:sp>
      <p:sp>
        <p:nvSpPr>
          <p:cNvPr id="17" name="investment-value"/>
          <p:cNvSpPr/>
          <p:nvPr/>
        </p:nvSpPr>
        <p:spPr>
          <a:xfrm>
            <a:off x="11532870" y="3721481"/>
            <a:ext cx="2818130" cy="1345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buNone/>
            </a:pPr>
            <a:r>
              <a:rPr lang="en-US" altLang="en-US" sz="3800" dirty="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R$ 230.148</a:t>
            </a:r>
          </a:p>
          <a:p>
            <a:pPr algn="ctr"/>
            <a:r>
              <a:rPr lang="en-US" altLang="en-US" sz="2800" b="1" dirty="0">
                <a:solidFill>
                  <a:srgbClr val="0070C0"/>
                </a:solidFill>
                <a:latin typeface="Inter" pitchFamily="34" charset="0"/>
                <a:ea typeface="Inter" pitchFamily="34" charset="-122"/>
                <a:cs typeface="Montserrat" pitchFamily="34" charset="-120"/>
              </a:rPr>
              <a:t>US$</a:t>
            </a:r>
            <a:r>
              <a:rPr lang="en-US" altLang="en-US" sz="2800" b="1" dirty="0">
                <a:solidFill>
                  <a:srgbClr val="0070C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45.127</a:t>
            </a:r>
            <a:endParaRPr lang="en-US" sz="2800" b="1" dirty="0">
              <a:solidFill>
                <a:srgbClr val="0070C0"/>
              </a:solidFill>
            </a:endParaRPr>
          </a:p>
          <a:p>
            <a:pPr algn="ctr"/>
            <a:endParaRPr lang="en-US" sz="3800" dirty="0">
              <a:solidFill>
                <a:srgbClr val="005DAA"/>
              </a:solidFill>
              <a:latin typeface="Montserrat" pitchFamily="34" charset="0"/>
            </a:endParaRPr>
          </a:p>
          <a:p>
            <a:pPr marL="0" indent="0" algn="ctr">
              <a:buNone/>
            </a:pPr>
            <a:endParaRPr lang="en-US" sz="3800" dirty="0"/>
          </a:p>
        </p:txBody>
      </p:sp>
      <p:sp>
        <p:nvSpPr>
          <p:cNvPr id="18" name="investment-divider"/>
          <p:cNvSpPr/>
          <p:nvPr/>
        </p:nvSpPr>
        <p:spPr>
          <a:xfrm>
            <a:off x="11366500" y="5143500"/>
            <a:ext cx="3111500" cy="9144"/>
          </a:xfrm>
          <a:prstGeom prst="line">
            <a:avLst/>
          </a:prstGeom>
          <a:ln w="12700">
            <a:solidFill>
              <a:srgbClr val="1A1D26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9" name="investment-scope"/>
          <p:cNvSpPr/>
          <p:nvPr/>
        </p:nvSpPr>
        <p:spPr>
          <a:xfrm>
            <a:off x="11303000" y="5461000"/>
            <a:ext cx="3238500" cy="1079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noProof="0" dirty="0">
                <a:latin typeface="Inter" panose="020B0604020202020204" charset="0"/>
                <a:ea typeface="Inter" panose="020B0604020202020204" charset="0"/>
              </a:rPr>
              <a:t>Accessibility, skills development, and materials for sustainable productive inclusion.</a:t>
            </a:r>
            <a:endParaRPr lang="en-US" sz="1800" noProof="0" dirty="0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20" name="page-number"/>
          <p:cNvSpPr/>
          <p:nvPr/>
        </p:nvSpPr>
        <p:spPr>
          <a:xfrm>
            <a:off x="14732000" y="8432800"/>
            <a:ext cx="762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buNone/>
            </a:pPr>
            <a:r>
              <a:rPr lang="en-US" altLang="en-US" sz="1400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11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ule"/>
          <p:cNvSpPr/>
          <p:nvPr/>
        </p:nvSpPr>
        <p:spPr>
          <a:xfrm>
            <a:off x="762000" y="660400"/>
            <a:ext cx="14732000" cy="508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3" name="slide-title"/>
          <p:cNvSpPr/>
          <p:nvPr/>
        </p:nvSpPr>
        <p:spPr>
          <a:xfrm>
            <a:off x="761999" y="1041400"/>
            <a:ext cx="10322011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altLang="en-US" sz="3200" dirty="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Inclusion that fosters autonomy and decent job</a:t>
            </a:r>
            <a:endParaRPr lang="en-US" sz="3200" dirty="0"/>
          </a:p>
        </p:txBody>
      </p:sp>
      <p:sp>
        <p:nvSpPr>
          <p:cNvPr id="4" name="intro"/>
          <p:cNvSpPr/>
          <p:nvPr/>
        </p:nvSpPr>
        <p:spPr>
          <a:xfrm>
            <a:off x="762000" y="2095500"/>
            <a:ext cx="7429500" cy="1130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altLang="en-US" sz="2200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program expands opportunities for skills training, employability as social participation for young people with disabilities in the ABCDMRR region.</a:t>
            </a:r>
            <a:endParaRPr lang="en-US" sz="2200" dirty="0"/>
          </a:p>
        </p:txBody>
      </p:sp>
      <p:sp>
        <p:nvSpPr>
          <p:cNvPr id="5" name="commitment-card-1"/>
          <p:cNvSpPr/>
          <p:nvPr/>
        </p:nvSpPr>
        <p:spPr>
          <a:xfrm>
            <a:off x="762000" y="3238500"/>
            <a:ext cx="7493000" cy="914400"/>
          </a:xfrm>
          <a:prstGeom prst="roundRect">
            <a:avLst>
              <a:gd name="adj" fmla="val 11111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6" name="commitment-icon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00" y="3454400"/>
            <a:ext cx="431800" cy="431800"/>
          </a:xfrm>
          <a:prstGeom prst="rect">
            <a:avLst/>
          </a:prstGeom>
        </p:spPr>
      </p:pic>
      <p:sp>
        <p:nvSpPr>
          <p:cNvPr id="7" name="commitment-text-1"/>
          <p:cNvSpPr/>
          <p:nvPr/>
        </p:nvSpPr>
        <p:spPr>
          <a:xfrm>
            <a:off x="1714500" y="3352800"/>
            <a:ext cx="61595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9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</a:rPr>
              <a:t>Accessible professional training</a:t>
            </a:r>
            <a:endParaRPr lang="en-US" sz="1900" dirty="0"/>
          </a:p>
          <a:p>
            <a:r>
              <a:rPr lang="en-US" altLang="en-US" sz="16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Preparation for real job opportunities.</a:t>
            </a:r>
            <a:endParaRPr lang="en-US" sz="1900" dirty="0"/>
          </a:p>
        </p:txBody>
      </p:sp>
      <p:sp>
        <p:nvSpPr>
          <p:cNvPr id="8" name="commitment-card-2"/>
          <p:cNvSpPr/>
          <p:nvPr/>
        </p:nvSpPr>
        <p:spPr>
          <a:xfrm>
            <a:off x="762000" y="4381500"/>
            <a:ext cx="7493000" cy="914400"/>
          </a:xfrm>
          <a:prstGeom prst="roundRect">
            <a:avLst>
              <a:gd name="adj" fmla="val 11111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9" name="commitment-icon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00" y="4597400"/>
            <a:ext cx="431800" cy="431800"/>
          </a:xfrm>
          <a:prstGeom prst="rect">
            <a:avLst/>
          </a:prstGeom>
        </p:spPr>
      </p:pic>
      <p:sp>
        <p:nvSpPr>
          <p:cNvPr id="10" name="commitment-text-2"/>
          <p:cNvSpPr/>
          <p:nvPr/>
        </p:nvSpPr>
        <p:spPr>
          <a:xfrm>
            <a:off x="1714500" y="4495800"/>
            <a:ext cx="61595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Supported Employment</a:t>
            </a:r>
            <a:endParaRPr lang="en-US" sz="1900" dirty="0"/>
          </a:p>
          <a:p>
            <a:r>
              <a:rPr lang="en-US" sz="16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</a:rPr>
              <a:t>Entry into the open market with personalized support.</a:t>
            </a:r>
            <a:endParaRPr lang="en-US" sz="1900" dirty="0"/>
          </a:p>
        </p:txBody>
      </p:sp>
      <p:sp>
        <p:nvSpPr>
          <p:cNvPr id="11" name="commitment-card-3"/>
          <p:cNvSpPr/>
          <p:nvPr/>
        </p:nvSpPr>
        <p:spPr>
          <a:xfrm>
            <a:off x="762000" y="5524500"/>
            <a:ext cx="7493000" cy="914400"/>
          </a:xfrm>
          <a:prstGeom prst="roundRect">
            <a:avLst>
              <a:gd name="adj" fmla="val 11111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12" name="commitment-icon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000" y="5740400"/>
            <a:ext cx="431800" cy="431800"/>
          </a:xfrm>
          <a:prstGeom prst="rect">
            <a:avLst/>
          </a:prstGeom>
        </p:spPr>
      </p:pic>
      <p:sp>
        <p:nvSpPr>
          <p:cNvPr id="13" name="commitment-text-3"/>
          <p:cNvSpPr/>
          <p:nvPr/>
        </p:nvSpPr>
        <p:spPr>
          <a:xfrm>
            <a:off x="1714500" y="5638800"/>
            <a:ext cx="61595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Integral Accessibility</a:t>
            </a:r>
            <a:endParaRPr lang="en-US" sz="1900" dirty="0"/>
          </a:p>
          <a:p>
            <a:r>
              <a:rPr lang="en-US" sz="16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</a:rPr>
              <a:t>More inclusive physical, digital, and pedagogical environments.</a:t>
            </a:r>
            <a:endParaRPr lang="en-US" sz="1900" dirty="0"/>
          </a:p>
        </p:txBody>
      </p:sp>
      <p:pic>
        <p:nvPicPr>
          <p:cNvPr id="14" name="learning-photo" descr="preencoded.png"/>
          <p:cNvPicPr>
            <a:picLocks noChangeAspect="1"/>
          </p:cNvPicPr>
          <p:nvPr/>
        </p:nvPicPr>
        <p:blipFill>
          <a:blip r:embed="rId6"/>
          <a:srcRect l="7448" r="7448"/>
          <a:stretch/>
        </p:blipFill>
        <p:spPr>
          <a:xfrm>
            <a:off x="9398000" y="2222500"/>
            <a:ext cx="5842000" cy="4572000"/>
          </a:xfrm>
          <a:prstGeom prst="roundRect">
            <a:avLst>
              <a:gd name="adj" fmla="val 2778"/>
            </a:avLst>
          </a:prstGeom>
        </p:spPr>
      </p:pic>
      <p:sp>
        <p:nvSpPr>
          <p:cNvPr id="15" name="impact-callout"/>
          <p:cNvSpPr/>
          <p:nvPr/>
        </p:nvSpPr>
        <p:spPr>
          <a:xfrm>
            <a:off x="9398000" y="7048500"/>
            <a:ext cx="5842000" cy="812800"/>
          </a:xfrm>
          <a:prstGeom prst="roundRect">
            <a:avLst>
              <a:gd name="adj" fmla="val 12500"/>
            </a:avLst>
          </a:prstGeom>
          <a:solidFill>
            <a:srgbClr val="005DAA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16" name="impact-callout-text"/>
          <p:cNvSpPr/>
          <p:nvPr/>
        </p:nvSpPr>
        <p:spPr>
          <a:xfrm>
            <a:off x="9715500" y="7251700"/>
            <a:ext cx="534670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altLang="en-US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Inclusive c</a:t>
            </a:r>
            <a:r>
              <a:rPr lang="en-US" altLang="en-US" sz="1800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apacity to learn, work, and belong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7" name="page-number"/>
          <p:cNvSpPr/>
          <p:nvPr/>
        </p:nvSpPr>
        <p:spPr>
          <a:xfrm>
            <a:off x="14732000" y="8432800"/>
            <a:ext cx="762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ule"/>
          <p:cNvSpPr/>
          <p:nvPr/>
        </p:nvSpPr>
        <p:spPr>
          <a:xfrm>
            <a:off x="762000" y="660400"/>
            <a:ext cx="14732000" cy="508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3" name="slide-title"/>
          <p:cNvSpPr/>
          <p:nvPr/>
        </p:nvSpPr>
        <p:spPr>
          <a:xfrm>
            <a:off x="762000" y="1041400"/>
            <a:ext cx="9144000" cy="5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altLang="en-US" sz="3200" dirty="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Priority target audience and social impact</a:t>
            </a:r>
            <a:endParaRPr lang="en-US" sz="3200" dirty="0"/>
          </a:p>
        </p:txBody>
      </p:sp>
      <p:sp>
        <p:nvSpPr>
          <p:cNvPr id="4" name="context"/>
          <p:cNvSpPr/>
          <p:nvPr/>
        </p:nvSpPr>
        <p:spPr>
          <a:xfrm>
            <a:off x="762000" y="2108200"/>
            <a:ext cx="13970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25"/>
              </a:lnSpc>
            </a:pPr>
            <a:r>
              <a:rPr lang="en-US" altLang="en-US" sz="2100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Adolescents and young people aged 14 to 29 residing in the ABCDMRR region, with physical, mild intellectual, or hearing disabilities.</a:t>
            </a:r>
            <a:endParaRPr lang="en-US" sz="2100" dirty="0"/>
          </a:p>
        </p:txBody>
      </p:sp>
      <p:sp>
        <p:nvSpPr>
          <p:cNvPr id="5" name="card-trained"/>
          <p:cNvSpPr/>
          <p:nvPr/>
        </p:nvSpPr>
        <p:spPr>
          <a:xfrm>
            <a:off x="762000" y="3238500"/>
            <a:ext cx="6858000" cy="1587500"/>
          </a:xfrm>
          <a:prstGeom prst="roundRect">
            <a:avLst>
              <a:gd name="adj" fmla="val 8000"/>
            </a:avLst>
          </a:prstGeom>
          <a:solidFill>
            <a:srgbClr val="005DAA"/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6" name="trained-icon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00" y="3632200"/>
            <a:ext cx="609600" cy="609600"/>
          </a:xfrm>
          <a:prstGeom prst="rect">
            <a:avLst/>
          </a:prstGeom>
        </p:spPr>
      </p:pic>
      <p:sp>
        <p:nvSpPr>
          <p:cNvPr id="7" name="trained-number"/>
          <p:cNvSpPr/>
          <p:nvPr/>
        </p:nvSpPr>
        <p:spPr>
          <a:xfrm>
            <a:off x="2095500" y="3454400"/>
            <a:ext cx="2032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46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150</a:t>
            </a:r>
            <a:endParaRPr lang="en-US" sz="4600" dirty="0"/>
          </a:p>
        </p:txBody>
      </p:sp>
      <p:sp>
        <p:nvSpPr>
          <p:cNvPr id="8" name="trained-label"/>
          <p:cNvSpPr/>
          <p:nvPr/>
        </p:nvSpPr>
        <p:spPr>
          <a:xfrm>
            <a:off x="2095500" y="4178300"/>
            <a:ext cx="48641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altLang="en-US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Young people qualified through the program</a:t>
            </a:r>
            <a:endParaRPr lang="en-US" sz="1800" dirty="0"/>
          </a:p>
        </p:txBody>
      </p:sp>
      <p:sp>
        <p:nvSpPr>
          <p:cNvPr id="9" name="card-placement"/>
          <p:cNvSpPr/>
          <p:nvPr/>
        </p:nvSpPr>
        <p:spPr>
          <a:xfrm>
            <a:off x="8636000" y="3238500"/>
            <a:ext cx="6858000" cy="1587500"/>
          </a:xfrm>
          <a:prstGeom prst="roundRect">
            <a:avLst>
              <a:gd name="adj" fmla="val 8000"/>
            </a:avLst>
          </a:prstGeom>
          <a:solidFill>
            <a:srgbClr val="F3F4F6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pic>
        <p:nvPicPr>
          <p:cNvPr id="10" name="placement-icon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1600" y="3632200"/>
            <a:ext cx="609600" cy="609600"/>
          </a:xfrm>
          <a:prstGeom prst="rect">
            <a:avLst/>
          </a:prstGeom>
        </p:spPr>
      </p:pic>
      <p:sp>
        <p:nvSpPr>
          <p:cNvPr id="11" name="placement-number"/>
          <p:cNvSpPr/>
          <p:nvPr/>
        </p:nvSpPr>
        <p:spPr>
          <a:xfrm>
            <a:off x="9969500" y="3454400"/>
            <a:ext cx="2032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4600" dirty="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120</a:t>
            </a:r>
            <a:endParaRPr lang="en-US" sz="4600" dirty="0"/>
          </a:p>
        </p:txBody>
      </p:sp>
      <p:sp>
        <p:nvSpPr>
          <p:cNvPr id="12" name="placement-label"/>
          <p:cNvSpPr/>
          <p:nvPr/>
        </p:nvSpPr>
        <p:spPr>
          <a:xfrm>
            <a:off x="9969500" y="4178300"/>
            <a:ext cx="4445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dirty="0">
                <a:solidFill>
                  <a:srgbClr val="1A1D26"/>
                </a:solidFill>
                <a:latin typeface="Inter" pitchFamily="34" charset="0"/>
                <a:ea typeface="Inter" pitchFamily="34" charset="-122"/>
              </a:rPr>
              <a:t>Entry into the labor market</a:t>
            </a:r>
            <a:endParaRPr lang="en-US" sz="1800" dirty="0"/>
          </a:p>
        </p:txBody>
      </p:sp>
      <p:sp>
        <p:nvSpPr>
          <p:cNvPr id="13" name="card-retention"/>
          <p:cNvSpPr/>
          <p:nvPr/>
        </p:nvSpPr>
        <p:spPr>
          <a:xfrm>
            <a:off x="762000" y="5270500"/>
            <a:ext cx="6858000" cy="1587500"/>
          </a:xfrm>
          <a:prstGeom prst="roundRect">
            <a:avLst>
              <a:gd name="adj" fmla="val 8000"/>
            </a:avLst>
          </a:prstGeom>
          <a:solidFill>
            <a:srgbClr val="F3F4F6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pic>
        <p:nvPicPr>
          <p:cNvPr id="14" name="retention-icon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7600" y="5664200"/>
            <a:ext cx="609600" cy="609600"/>
          </a:xfrm>
          <a:prstGeom prst="rect">
            <a:avLst/>
          </a:prstGeom>
        </p:spPr>
      </p:pic>
      <p:sp>
        <p:nvSpPr>
          <p:cNvPr id="15" name="retention-number"/>
          <p:cNvSpPr/>
          <p:nvPr/>
        </p:nvSpPr>
        <p:spPr>
          <a:xfrm>
            <a:off x="2095500" y="5486400"/>
            <a:ext cx="2032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4600" dirty="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85%</a:t>
            </a:r>
            <a:endParaRPr lang="en-US" sz="4600" dirty="0"/>
          </a:p>
        </p:txBody>
      </p:sp>
      <p:sp>
        <p:nvSpPr>
          <p:cNvPr id="16" name="retention-label"/>
          <p:cNvSpPr/>
          <p:nvPr/>
        </p:nvSpPr>
        <p:spPr>
          <a:xfrm>
            <a:off x="2095500" y="6210300"/>
            <a:ext cx="4445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dirty="0">
                <a:solidFill>
                  <a:srgbClr val="1A1D26"/>
                </a:solidFill>
                <a:latin typeface="Inter" pitchFamily="34" charset="0"/>
                <a:ea typeface="Inter" pitchFamily="34" charset="-122"/>
              </a:rPr>
              <a:t>Retention after 12 months</a:t>
            </a:r>
            <a:endParaRPr lang="en-US" sz="1800" dirty="0"/>
          </a:p>
        </p:txBody>
      </p:sp>
      <p:sp>
        <p:nvSpPr>
          <p:cNvPr id="17" name="card-network"/>
          <p:cNvSpPr/>
          <p:nvPr/>
        </p:nvSpPr>
        <p:spPr>
          <a:xfrm>
            <a:off x="8636000" y="5270500"/>
            <a:ext cx="6858000" cy="1587500"/>
          </a:xfrm>
          <a:prstGeom prst="roundRect">
            <a:avLst>
              <a:gd name="adj" fmla="val 8000"/>
            </a:avLst>
          </a:prstGeom>
          <a:solidFill>
            <a:srgbClr val="005DAA"/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18" name="network-icon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1600" y="5664200"/>
            <a:ext cx="609600" cy="609600"/>
          </a:xfrm>
          <a:prstGeom prst="rect">
            <a:avLst/>
          </a:prstGeom>
        </p:spPr>
      </p:pic>
      <p:sp>
        <p:nvSpPr>
          <p:cNvPr id="19" name="network-number"/>
          <p:cNvSpPr/>
          <p:nvPr/>
        </p:nvSpPr>
        <p:spPr>
          <a:xfrm>
            <a:off x="9969500" y="5486400"/>
            <a:ext cx="2286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46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≈450</a:t>
            </a:r>
            <a:endParaRPr lang="en-US" sz="4600" dirty="0"/>
          </a:p>
        </p:txBody>
      </p:sp>
      <p:sp>
        <p:nvSpPr>
          <p:cNvPr id="20" name="network-label"/>
          <p:cNvSpPr/>
          <p:nvPr/>
        </p:nvSpPr>
        <p:spPr>
          <a:xfrm>
            <a:off x="9969500" y="6210300"/>
            <a:ext cx="4445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altLang="en-US" sz="18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Family members and support  network reached</a:t>
            </a:r>
            <a:endParaRPr lang="en-US" sz="1800" dirty="0"/>
          </a:p>
        </p:txBody>
      </p:sp>
      <p:sp>
        <p:nvSpPr>
          <p:cNvPr id="21" name="bottom-line"/>
          <p:cNvSpPr/>
          <p:nvPr/>
        </p:nvSpPr>
        <p:spPr>
          <a:xfrm>
            <a:off x="762000" y="7429500"/>
            <a:ext cx="14732000" cy="9144"/>
          </a:xfrm>
          <a:prstGeom prst="line">
            <a:avLst/>
          </a:prstGeom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2" name="impact-note"/>
          <p:cNvSpPr/>
          <p:nvPr/>
        </p:nvSpPr>
        <p:spPr>
          <a:xfrm>
            <a:off x="762000" y="7658100"/>
            <a:ext cx="13335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altLang="en-US" sz="18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Results underpinned by qualification, accessibility, and individualized support.</a:t>
            </a:r>
            <a:endParaRPr lang="en-US" sz="1800" dirty="0"/>
          </a:p>
        </p:txBody>
      </p:sp>
      <p:sp>
        <p:nvSpPr>
          <p:cNvPr id="23" name="page-number"/>
          <p:cNvSpPr/>
          <p:nvPr/>
        </p:nvSpPr>
        <p:spPr>
          <a:xfrm>
            <a:off x="14732000" y="8432800"/>
            <a:ext cx="762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ule"/>
          <p:cNvSpPr/>
          <p:nvPr/>
        </p:nvSpPr>
        <p:spPr>
          <a:xfrm>
            <a:off x="762000" y="660400"/>
            <a:ext cx="14732000" cy="508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3" name="slide-title"/>
          <p:cNvSpPr/>
          <p:nvPr/>
        </p:nvSpPr>
        <p:spPr>
          <a:xfrm>
            <a:off x="762000" y="1041400"/>
            <a:ext cx="11391900" cy="5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altLang="en-US" sz="3200" dirty="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Supported Employment: from Profile to Retention</a:t>
            </a:r>
            <a:endParaRPr lang="en-US" sz="3200" dirty="0"/>
          </a:p>
        </p:txBody>
      </p:sp>
      <p:sp>
        <p:nvSpPr>
          <p:cNvPr id="4" name="principle"/>
          <p:cNvSpPr/>
          <p:nvPr/>
        </p:nvSpPr>
        <p:spPr>
          <a:xfrm>
            <a:off x="762000" y="2032000"/>
            <a:ext cx="13335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altLang="en-US" sz="2200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young person is at the center of a journey involving paid work in an inclusive environment with ongoing support.</a:t>
            </a:r>
            <a:endParaRPr lang="en-US" sz="2200" dirty="0"/>
          </a:p>
        </p:txBody>
      </p:sp>
      <p:sp>
        <p:nvSpPr>
          <p:cNvPr id="5" name="journey-line"/>
          <p:cNvSpPr/>
          <p:nvPr/>
        </p:nvSpPr>
        <p:spPr>
          <a:xfrm>
            <a:off x="2311400" y="5156200"/>
            <a:ext cx="11620500" cy="9144"/>
          </a:xfrm>
          <a:prstGeom prst="line">
            <a:avLst/>
          </a:prstGeom>
          <a:ln w="38100">
            <a:solidFill>
              <a:srgbClr val="F7A81B"/>
            </a:solidFill>
            <a:prstDash val="dash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step1-card"/>
          <p:cNvSpPr/>
          <p:nvPr/>
        </p:nvSpPr>
        <p:spPr>
          <a:xfrm>
            <a:off x="762000" y="3492500"/>
            <a:ext cx="3175000" cy="2794000"/>
          </a:xfrm>
          <a:prstGeom prst="roundRect">
            <a:avLst>
              <a:gd name="adj" fmla="val 4545"/>
            </a:avLst>
          </a:prstGeom>
          <a:solidFill>
            <a:srgbClr val="005DAA"/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7" name="step1-icon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3835400"/>
            <a:ext cx="533400" cy="533400"/>
          </a:xfrm>
          <a:prstGeom prst="rect">
            <a:avLst/>
          </a:prstGeom>
        </p:spPr>
      </p:pic>
      <p:sp>
        <p:nvSpPr>
          <p:cNvPr id="8" name="step1-title"/>
          <p:cNvSpPr/>
          <p:nvPr/>
        </p:nvSpPr>
        <p:spPr>
          <a:xfrm>
            <a:off x="1066800" y="4432300"/>
            <a:ext cx="24765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1. Welcoming and mapping</a:t>
            </a:r>
            <a:endParaRPr lang="en-US" sz="2000" dirty="0"/>
          </a:p>
        </p:txBody>
      </p:sp>
      <p:sp>
        <p:nvSpPr>
          <p:cNvPr id="9" name="step1-body"/>
          <p:cNvSpPr/>
          <p:nvPr/>
        </p:nvSpPr>
        <p:spPr>
          <a:xfrm>
            <a:off x="1066800" y="5143500"/>
            <a:ext cx="2476500" cy="78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altLang="en-US" sz="16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Vocational profile,</a:t>
            </a:r>
            <a:endParaRPr lang="pt-BR" dirty="0"/>
          </a:p>
          <a:p>
            <a:pPr marL="0" indent="0" algn="l">
              <a:buNone/>
            </a:pPr>
            <a:r>
              <a:rPr lang="en-US" altLang="en-US" sz="16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interests and support needs.</a:t>
            </a:r>
            <a:endParaRPr lang="en-US" sz="1600" dirty="0"/>
          </a:p>
        </p:txBody>
      </p:sp>
      <p:sp>
        <p:nvSpPr>
          <p:cNvPr id="10" name="step2-card"/>
          <p:cNvSpPr/>
          <p:nvPr/>
        </p:nvSpPr>
        <p:spPr>
          <a:xfrm>
            <a:off x="4508500" y="3492500"/>
            <a:ext cx="3175000" cy="2794000"/>
          </a:xfrm>
          <a:prstGeom prst="roundRect">
            <a:avLst>
              <a:gd name="adj" fmla="val 4545"/>
            </a:avLst>
          </a:prstGeom>
          <a:solidFill>
            <a:srgbClr val="F3F4F6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pic>
        <p:nvPicPr>
          <p:cNvPr id="11" name="step2-icon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3300" y="3835400"/>
            <a:ext cx="533400" cy="533400"/>
          </a:xfrm>
          <a:prstGeom prst="rect">
            <a:avLst/>
          </a:prstGeom>
        </p:spPr>
      </p:pic>
      <p:sp>
        <p:nvSpPr>
          <p:cNvPr id="12" name="step2-title"/>
          <p:cNvSpPr/>
          <p:nvPr/>
        </p:nvSpPr>
        <p:spPr>
          <a:xfrm>
            <a:off x="4813300" y="4483100"/>
            <a:ext cx="2667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2. Prepare and qualify</a:t>
            </a:r>
            <a:endParaRPr lang="en-US" sz="2000" dirty="0"/>
          </a:p>
        </p:txBody>
      </p:sp>
      <p:sp>
        <p:nvSpPr>
          <p:cNvPr id="13" name="step2-body"/>
          <p:cNvSpPr/>
          <p:nvPr/>
        </p:nvSpPr>
        <p:spPr>
          <a:xfrm>
            <a:off x="4813300" y="5143500"/>
            <a:ext cx="2476500" cy="78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6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Professional, social and autonomy-related competency</a:t>
            </a:r>
            <a:endParaRPr lang="en-US" sz="1600" dirty="0"/>
          </a:p>
        </p:txBody>
      </p:sp>
      <p:sp>
        <p:nvSpPr>
          <p:cNvPr id="14" name="step3-card"/>
          <p:cNvSpPr/>
          <p:nvPr/>
        </p:nvSpPr>
        <p:spPr>
          <a:xfrm>
            <a:off x="8255000" y="3492500"/>
            <a:ext cx="3175000" cy="2794000"/>
          </a:xfrm>
          <a:prstGeom prst="roundRect">
            <a:avLst>
              <a:gd name="adj" fmla="val 4545"/>
            </a:avLst>
          </a:prstGeom>
          <a:solidFill>
            <a:srgbClr val="F3F4F6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pic>
        <p:nvPicPr>
          <p:cNvPr id="15" name="step3-icon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9800" y="3835400"/>
            <a:ext cx="533400" cy="533400"/>
          </a:xfrm>
          <a:prstGeom prst="rect">
            <a:avLst/>
          </a:prstGeom>
        </p:spPr>
      </p:pic>
      <p:sp>
        <p:nvSpPr>
          <p:cNvPr id="16" name="step3-title"/>
          <p:cNvSpPr/>
          <p:nvPr/>
        </p:nvSpPr>
        <p:spPr>
          <a:xfrm>
            <a:off x="8559800" y="4533900"/>
            <a:ext cx="2717800" cy="39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altLang="en-US" sz="20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3. Move close to work</a:t>
            </a:r>
            <a:endParaRPr lang="en-US" sz="2000" dirty="0"/>
          </a:p>
        </p:txBody>
      </p:sp>
      <p:sp>
        <p:nvSpPr>
          <p:cNvPr id="17" name="step3-body"/>
          <p:cNvSpPr/>
          <p:nvPr/>
        </p:nvSpPr>
        <p:spPr>
          <a:xfrm>
            <a:off x="8559800" y="5143500"/>
            <a:ext cx="2476500" cy="78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altLang="en-US" sz="16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Analysis of positions, awareness-raising, and business coordination.</a:t>
            </a:r>
            <a:endParaRPr lang="en-US" sz="1600" dirty="0"/>
          </a:p>
        </p:txBody>
      </p:sp>
      <p:sp>
        <p:nvSpPr>
          <p:cNvPr id="18" name="step4-card"/>
          <p:cNvSpPr/>
          <p:nvPr/>
        </p:nvSpPr>
        <p:spPr>
          <a:xfrm>
            <a:off x="12001500" y="3492500"/>
            <a:ext cx="3175000" cy="2794000"/>
          </a:xfrm>
          <a:prstGeom prst="roundRect">
            <a:avLst>
              <a:gd name="adj" fmla="val 4545"/>
            </a:avLst>
          </a:prstGeom>
          <a:solidFill>
            <a:srgbClr val="005DAA"/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19" name="step4-icon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06300" y="3835400"/>
            <a:ext cx="533400" cy="533400"/>
          </a:xfrm>
          <a:prstGeom prst="rect">
            <a:avLst/>
          </a:prstGeom>
        </p:spPr>
      </p:pic>
      <p:sp>
        <p:nvSpPr>
          <p:cNvPr id="20" name="step4-title"/>
          <p:cNvSpPr/>
          <p:nvPr/>
        </p:nvSpPr>
        <p:spPr>
          <a:xfrm>
            <a:off x="12306300" y="4508500"/>
            <a:ext cx="24765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4. Insert and track</a:t>
            </a:r>
            <a:endParaRPr lang="en-US" sz="2000" dirty="0"/>
          </a:p>
        </p:txBody>
      </p:sp>
      <p:sp>
        <p:nvSpPr>
          <p:cNvPr id="21" name="step4-body"/>
          <p:cNvSpPr/>
          <p:nvPr/>
        </p:nvSpPr>
        <p:spPr>
          <a:xfrm>
            <a:off x="12306300" y="5143500"/>
            <a:ext cx="2654300" cy="78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altLang="en-US" sz="16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Job coaching, reasonable accommodations and retention.</a:t>
            </a:r>
            <a:endParaRPr lang="en-US" sz="1600" dirty="0"/>
          </a:p>
        </p:txBody>
      </p:sp>
      <p:sp>
        <p:nvSpPr>
          <p:cNvPr id="22" name="bottom-callout"/>
          <p:cNvSpPr/>
          <p:nvPr/>
        </p:nvSpPr>
        <p:spPr>
          <a:xfrm>
            <a:off x="762000" y="7175500"/>
            <a:ext cx="14414500" cy="685800"/>
          </a:xfrm>
          <a:prstGeom prst="roundRect">
            <a:avLst>
              <a:gd name="adj" fmla="val 14815"/>
            </a:avLst>
          </a:prstGeom>
          <a:solidFill>
            <a:srgbClr val="005DAA">
              <a:alpha val="7000"/>
            </a:srgbClr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23" name="bottom-callout-text"/>
          <p:cNvSpPr/>
          <p:nvPr/>
        </p:nvSpPr>
        <p:spPr>
          <a:xfrm>
            <a:off x="1066800" y="7353300"/>
            <a:ext cx="137795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altLang="en-US" dirty="0">
                <a:solidFill>
                  <a:srgbClr val="005DA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</a:t>
            </a:r>
            <a:r>
              <a:rPr lang="en-US" altLang="en-US" sz="1800" dirty="0">
                <a:solidFill>
                  <a:srgbClr val="005DA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upport gradually decrease as the young person gains independence at work.</a:t>
            </a:r>
            <a:endParaRPr lang="en-US" sz="1800" dirty="0"/>
          </a:p>
        </p:txBody>
      </p:sp>
      <p:sp>
        <p:nvSpPr>
          <p:cNvPr id="24" name="page-number"/>
          <p:cNvSpPr/>
          <p:nvPr/>
        </p:nvSpPr>
        <p:spPr>
          <a:xfrm>
            <a:off x="14732000" y="8432800"/>
            <a:ext cx="762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ule"/>
          <p:cNvSpPr/>
          <p:nvPr/>
        </p:nvSpPr>
        <p:spPr>
          <a:xfrm>
            <a:off x="762000" y="660400"/>
            <a:ext cx="14732000" cy="508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3" name="slide-title"/>
          <p:cNvSpPr/>
          <p:nvPr/>
        </p:nvSpPr>
        <p:spPr>
          <a:xfrm>
            <a:off x="762000" y="1041400"/>
            <a:ext cx="9144000" cy="5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3200" noProof="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Partnerships that enhance inclusion</a:t>
            </a:r>
            <a:endParaRPr lang="en-US" sz="3200" noProof="0"/>
          </a:p>
        </p:txBody>
      </p:sp>
      <p:sp>
        <p:nvSpPr>
          <p:cNvPr id="4" name="intro"/>
          <p:cNvSpPr/>
          <p:nvPr/>
        </p:nvSpPr>
        <p:spPr>
          <a:xfrm>
            <a:off x="762000" y="2006600"/>
            <a:ext cx="13716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altLang="en-US" sz="2000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Specialized services and pedagogical investments underpin the project’s service capacity.</a:t>
            </a:r>
            <a:endParaRPr lang="en-US" sz="2000" dirty="0"/>
          </a:p>
        </p:txBody>
      </p:sp>
      <p:sp>
        <p:nvSpPr>
          <p:cNvPr id="5" name="partner-card-ijc"/>
          <p:cNvSpPr/>
          <p:nvPr/>
        </p:nvSpPr>
        <p:spPr>
          <a:xfrm>
            <a:off x="762000" y="2984500"/>
            <a:ext cx="6858000" cy="1714500"/>
          </a:xfrm>
          <a:prstGeom prst="roundRect">
            <a:avLst>
              <a:gd name="adj" fmla="val 7407"/>
            </a:avLst>
          </a:prstGeom>
          <a:solidFill>
            <a:srgbClr val="F3F4F6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ijc-name"/>
          <p:cNvSpPr/>
          <p:nvPr/>
        </p:nvSpPr>
        <p:spPr>
          <a:xfrm>
            <a:off x="1079500" y="3276600"/>
            <a:ext cx="41275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005DA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Instituto Jô Clemente</a:t>
            </a:r>
            <a:endParaRPr lang="en-US" sz="2000" dirty="0"/>
          </a:p>
        </p:txBody>
      </p:sp>
      <p:sp>
        <p:nvSpPr>
          <p:cNvPr id="7" name="ijc-scope"/>
          <p:cNvSpPr/>
          <p:nvPr/>
        </p:nvSpPr>
        <p:spPr>
          <a:xfrm>
            <a:off x="1079500" y="3810000"/>
            <a:ext cx="46355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altLang="en-US" sz="1600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Assessment of physical, administrative, and qualification needs. </a:t>
            </a:r>
            <a:endParaRPr lang="en-US" sz="1600" dirty="0"/>
          </a:p>
        </p:txBody>
      </p:sp>
      <p:sp>
        <p:nvSpPr>
          <p:cNvPr id="8" name="ijc-value"/>
          <p:cNvSpPr/>
          <p:nvPr/>
        </p:nvSpPr>
        <p:spPr>
          <a:xfrm>
            <a:off x="5524500" y="3352800"/>
            <a:ext cx="1714500" cy="787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buNone/>
            </a:pPr>
            <a:r>
              <a:rPr lang="en-US" altLang="en-US" sz="2100" b="1" dirty="0">
                <a:solidFill>
                  <a:srgbClr val="F7A8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BRL 104.900</a:t>
            </a:r>
          </a:p>
          <a:p>
            <a:pPr marL="0" indent="0" algn="r">
              <a:buNone/>
            </a:pPr>
            <a:r>
              <a:rPr lang="en-US" sz="2100" b="1" dirty="0">
                <a:solidFill>
                  <a:srgbClr val="F7A81B"/>
                </a:solidFill>
                <a:latin typeface="Inter" pitchFamily="34" charset="0"/>
                <a:ea typeface="Inter" pitchFamily="34" charset="-122"/>
              </a:rPr>
              <a:t>US$ 20.569</a:t>
            </a:r>
            <a:endParaRPr lang="en-US" sz="2100" dirty="0"/>
          </a:p>
        </p:txBody>
      </p:sp>
      <p:sp>
        <p:nvSpPr>
          <p:cNvPr id="9" name="partner-card-inclusao"/>
          <p:cNvSpPr/>
          <p:nvPr/>
        </p:nvSpPr>
        <p:spPr>
          <a:xfrm>
            <a:off x="8636000" y="2984500"/>
            <a:ext cx="6858000" cy="1714500"/>
          </a:xfrm>
          <a:prstGeom prst="roundRect">
            <a:avLst>
              <a:gd name="adj" fmla="val 7407"/>
            </a:avLst>
          </a:prstGeom>
          <a:solidFill>
            <a:srgbClr val="F3F4F6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0" name="inclusao-name"/>
          <p:cNvSpPr/>
          <p:nvPr/>
        </p:nvSpPr>
        <p:spPr>
          <a:xfrm>
            <a:off x="8953500" y="3276600"/>
            <a:ext cx="4318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005DA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Inclusão Corporativa</a:t>
            </a:r>
            <a:endParaRPr lang="en-US" sz="2000" dirty="0"/>
          </a:p>
        </p:txBody>
      </p:sp>
      <p:sp>
        <p:nvSpPr>
          <p:cNvPr id="11" name="inclusao-scope"/>
          <p:cNvSpPr/>
          <p:nvPr/>
        </p:nvSpPr>
        <p:spPr>
          <a:xfrm>
            <a:off x="8953500" y="3810000"/>
            <a:ext cx="4445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00" dirty="0">
                <a:solidFill>
                  <a:srgbClr val="1A1D26"/>
                </a:solidFill>
                <a:latin typeface="Inter" pitchFamily="34" charset="0"/>
                <a:ea typeface="Inter" pitchFamily="34" charset="-122"/>
              </a:rPr>
              <a:t>Training for staff and educators on the inclusion of people with disabilities.</a:t>
            </a:r>
            <a:endParaRPr lang="en-US" sz="1600" dirty="0"/>
          </a:p>
        </p:txBody>
      </p:sp>
      <p:sp>
        <p:nvSpPr>
          <p:cNvPr id="12" name="inclusao-value"/>
          <p:cNvSpPr/>
          <p:nvPr/>
        </p:nvSpPr>
        <p:spPr>
          <a:xfrm>
            <a:off x="13017500" y="3352800"/>
            <a:ext cx="2095500" cy="723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buNone/>
            </a:pPr>
            <a:r>
              <a:rPr lang="en-US" altLang="en-US" sz="2100" b="1" dirty="0">
                <a:solidFill>
                  <a:srgbClr val="F7A8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BRL 64.800</a:t>
            </a:r>
          </a:p>
          <a:p>
            <a:pPr marL="0" indent="0" algn="r">
              <a:buNone/>
            </a:pPr>
            <a:r>
              <a:rPr lang="en-US" sz="2100" b="1" dirty="0">
                <a:solidFill>
                  <a:srgbClr val="F7A81B"/>
                </a:solidFill>
                <a:latin typeface="Inter" pitchFamily="34" charset="0"/>
                <a:ea typeface="Inter" pitchFamily="34" charset="-122"/>
              </a:rPr>
              <a:t>US$ 12.706</a:t>
            </a:r>
            <a:endParaRPr lang="en-US" sz="2100" dirty="0"/>
          </a:p>
        </p:txBody>
      </p:sp>
      <p:sp>
        <p:nvSpPr>
          <p:cNvPr id="13" name="partner-card-sinal"/>
          <p:cNvSpPr/>
          <p:nvPr/>
        </p:nvSpPr>
        <p:spPr>
          <a:xfrm>
            <a:off x="762000" y="5143500"/>
            <a:ext cx="6858000" cy="1714500"/>
          </a:xfrm>
          <a:prstGeom prst="roundRect">
            <a:avLst>
              <a:gd name="adj" fmla="val 7407"/>
            </a:avLst>
          </a:prstGeom>
          <a:solidFill>
            <a:srgbClr val="F3F4F6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4" name="sinal-name"/>
          <p:cNvSpPr/>
          <p:nvPr/>
        </p:nvSpPr>
        <p:spPr>
          <a:xfrm>
            <a:off x="1079500" y="5435600"/>
            <a:ext cx="3556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005DA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Sinal Link Acessibilidade</a:t>
            </a:r>
            <a:endParaRPr lang="en-US" sz="2000" dirty="0"/>
          </a:p>
        </p:txBody>
      </p:sp>
      <p:sp>
        <p:nvSpPr>
          <p:cNvPr id="15" name="sinal-scope"/>
          <p:cNvSpPr/>
          <p:nvPr/>
        </p:nvSpPr>
        <p:spPr>
          <a:xfrm>
            <a:off x="1079500" y="5969000"/>
            <a:ext cx="463550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00" dirty="0">
                <a:solidFill>
                  <a:srgbClr val="1A1D26"/>
                </a:solidFill>
                <a:latin typeface="Inter" pitchFamily="34" charset="0"/>
                <a:ea typeface="Inter" pitchFamily="34" charset="-122"/>
              </a:rPr>
              <a:t>Digital accessibility compliance and technical support for inclusive features. </a:t>
            </a:r>
            <a:endParaRPr lang="en-US" sz="1600" dirty="0"/>
          </a:p>
        </p:txBody>
      </p:sp>
      <p:sp>
        <p:nvSpPr>
          <p:cNvPr id="16" name="sinal-value"/>
          <p:cNvSpPr/>
          <p:nvPr/>
        </p:nvSpPr>
        <p:spPr>
          <a:xfrm>
            <a:off x="5350476" y="5511800"/>
            <a:ext cx="1888524" cy="787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buNone/>
            </a:pPr>
            <a:r>
              <a:rPr lang="en-US" altLang="en-US" sz="2100" b="1" dirty="0">
                <a:solidFill>
                  <a:srgbClr val="F7A8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BRL 14.158</a:t>
            </a:r>
          </a:p>
          <a:p>
            <a:pPr marL="0" indent="0" algn="r">
              <a:buNone/>
            </a:pPr>
            <a:r>
              <a:rPr lang="en-US" sz="2100" b="1" dirty="0">
                <a:solidFill>
                  <a:srgbClr val="F7A81B"/>
                </a:solidFill>
                <a:latin typeface="Inter" pitchFamily="34" charset="0"/>
                <a:ea typeface="Inter" pitchFamily="34" charset="-122"/>
              </a:rPr>
              <a:t>US$ 2.776</a:t>
            </a:r>
            <a:endParaRPr lang="en-US" sz="2100" dirty="0"/>
          </a:p>
        </p:txBody>
      </p:sp>
      <p:sp>
        <p:nvSpPr>
          <p:cNvPr id="17" name="partner-card-material"/>
          <p:cNvSpPr/>
          <p:nvPr/>
        </p:nvSpPr>
        <p:spPr>
          <a:xfrm>
            <a:off x="8636000" y="5143500"/>
            <a:ext cx="6858000" cy="1714500"/>
          </a:xfrm>
          <a:prstGeom prst="roundRect">
            <a:avLst>
              <a:gd name="adj" fmla="val 7407"/>
            </a:avLst>
          </a:prstGeom>
          <a:solidFill>
            <a:srgbClr val="F3F4F6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8" name="material-name"/>
          <p:cNvSpPr/>
          <p:nvPr/>
        </p:nvSpPr>
        <p:spPr>
          <a:xfrm>
            <a:off x="8953500" y="5435600"/>
            <a:ext cx="3810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005DA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Educational Materials</a:t>
            </a:r>
            <a:endParaRPr lang="en-US" sz="2000" dirty="0"/>
          </a:p>
        </p:txBody>
      </p:sp>
      <p:sp>
        <p:nvSpPr>
          <p:cNvPr id="19" name="material-scope"/>
          <p:cNvSpPr/>
          <p:nvPr/>
        </p:nvSpPr>
        <p:spPr>
          <a:xfrm>
            <a:off x="8953500" y="5969000"/>
            <a:ext cx="444500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00" noProof="0" dirty="0">
                <a:solidFill>
                  <a:srgbClr val="1A1D26"/>
                </a:solidFill>
                <a:latin typeface="Inter" panose="020B0604020202020204" charset="0"/>
                <a:ea typeface="Inter" panose="020B0604020202020204" charset="0"/>
              </a:rPr>
              <a:t>Books</a:t>
            </a:r>
            <a:r>
              <a:rPr lang="en-US" sz="1600" noProof="0" dirty="0">
                <a:latin typeface="Inter" panose="020B0604020202020204" charset="0"/>
                <a:ea typeface="Inter" panose="020B0604020202020204" charset="0"/>
              </a:rPr>
              <a:t>, psychomotor materials, and inclusive pedagogical resources.</a:t>
            </a:r>
          </a:p>
        </p:txBody>
      </p:sp>
      <p:sp>
        <p:nvSpPr>
          <p:cNvPr id="20" name="material-value"/>
          <p:cNvSpPr/>
          <p:nvPr/>
        </p:nvSpPr>
        <p:spPr>
          <a:xfrm>
            <a:off x="13493578" y="5511800"/>
            <a:ext cx="1619422" cy="787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buNone/>
            </a:pPr>
            <a:r>
              <a:rPr lang="en-US" altLang="en-US" sz="2100" b="1" dirty="0">
                <a:solidFill>
                  <a:srgbClr val="F7A8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BRL 29.242</a:t>
            </a:r>
          </a:p>
          <a:p>
            <a:pPr marL="0" indent="0" algn="r">
              <a:buNone/>
            </a:pPr>
            <a:r>
              <a:rPr lang="en-US" sz="2100" b="1" dirty="0">
                <a:solidFill>
                  <a:srgbClr val="F7A81B"/>
                </a:solidFill>
                <a:latin typeface="Inter" pitchFamily="34" charset="0"/>
                <a:ea typeface="Inter" pitchFamily="34" charset="-122"/>
              </a:rPr>
              <a:t>US$ 5.734</a:t>
            </a:r>
            <a:endParaRPr lang="en-US" sz="2100" dirty="0"/>
          </a:p>
        </p:txBody>
      </p:sp>
      <p:sp>
        <p:nvSpPr>
          <p:cNvPr id="21" name="revision-banner"/>
          <p:cNvSpPr/>
          <p:nvPr/>
        </p:nvSpPr>
        <p:spPr>
          <a:xfrm>
            <a:off x="762000" y="7366000"/>
            <a:ext cx="14732000" cy="533400"/>
          </a:xfrm>
          <a:prstGeom prst="roundRect">
            <a:avLst>
              <a:gd name="adj" fmla="val 14286"/>
            </a:avLst>
          </a:prstGeom>
          <a:solidFill>
            <a:srgbClr val="F7A81B">
              <a:alpha val="14000"/>
            </a:srgbClr>
          </a:solidFill>
          <a:ln/>
        </p:spPr>
        <p:txBody>
          <a:bodyPr/>
          <a:lstStyle/>
          <a:p>
            <a:pPr algn="ctr"/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Exchange rate of august 2026: BRL 5,10 per US$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2" name="revision-icon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400" y="7467600"/>
            <a:ext cx="304800" cy="304800"/>
          </a:xfrm>
          <a:prstGeom prst="rect">
            <a:avLst/>
          </a:prstGeom>
        </p:spPr>
      </p:pic>
      <p:sp>
        <p:nvSpPr>
          <p:cNvPr id="24" name="page-number"/>
          <p:cNvSpPr/>
          <p:nvPr/>
        </p:nvSpPr>
        <p:spPr>
          <a:xfrm>
            <a:off x="14732000" y="8432800"/>
            <a:ext cx="762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ule"/>
          <p:cNvSpPr/>
          <p:nvPr/>
        </p:nvSpPr>
        <p:spPr>
          <a:xfrm>
            <a:off x="762000" y="660400"/>
            <a:ext cx="14732000" cy="508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3" name="slide-title"/>
          <p:cNvSpPr/>
          <p:nvPr/>
        </p:nvSpPr>
        <p:spPr>
          <a:xfrm>
            <a:off x="762000" y="1041400"/>
            <a:ext cx="9652000" cy="5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altLang="en-US" sz="3200" dirty="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Accessibility and foundational learning</a:t>
            </a:r>
            <a:endParaRPr lang="en-US" sz="3200" dirty="0"/>
          </a:p>
        </p:txBody>
      </p:sp>
      <p:sp>
        <p:nvSpPr>
          <p:cNvPr id="4" name="summary"/>
          <p:cNvSpPr/>
          <p:nvPr/>
        </p:nvSpPr>
        <p:spPr>
          <a:xfrm>
            <a:off x="762000" y="2006600"/>
            <a:ext cx="1371600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000" dirty="0">
                <a:solidFill>
                  <a:srgbClr val="1A1D26"/>
                </a:solidFill>
                <a:latin typeface="Inter" pitchFamily="34" charset="0"/>
                <a:ea typeface="Inter" pitchFamily="34" charset="-122"/>
              </a:rPr>
              <a:t>Four integrated fronts increase the capacity to welcome, teach, and support each young person with quality.</a:t>
            </a:r>
            <a:endParaRPr lang="en-US" sz="2000" dirty="0"/>
          </a:p>
        </p:txBody>
      </p:sp>
      <p:sp>
        <p:nvSpPr>
          <p:cNvPr id="5" name="front-card-1"/>
          <p:cNvSpPr/>
          <p:nvPr/>
        </p:nvSpPr>
        <p:spPr>
          <a:xfrm>
            <a:off x="762000" y="3111500"/>
            <a:ext cx="6985000" cy="1714500"/>
          </a:xfrm>
          <a:prstGeom prst="roundRect">
            <a:avLst>
              <a:gd name="adj" fmla="val 7407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6" name="front-icon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200" y="3556000"/>
            <a:ext cx="533400" cy="533400"/>
          </a:xfrm>
          <a:prstGeom prst="rect">
            <a:avLst/>
          </a:prstGeom>
        </p:spPr>
      </p:pic>
      <p:sp>
        <p:nvSpPr>
          <p:cNvPr id="7" name="front-title-1"/>
          <p:cNvSpPr/>
          <p:nvPr/>
        </p:nvSpPr>
        <p:spPr>
          <a:xfrm>
            <a:off x="1968500" y="3403600"/>
            <a:ext cx="4826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005DA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Specialized diagnosis</a:t>
            </a:r>
            <a:endParaRPr lang="en-US" sz="2000" dirty="0"/>
          </a:p>
        </p:txBody>
      </p:sp>
      <p:sp>
        <p:nvSpPr>
          <p:cNvPr id="8" name="front-text-1"/>
          <p:cNvSpPr/>
          <p:nvPr/>
        </p:nvSpPr>
        <p:spPr>
          <a:xfrm>
            <a:off x="1968500" y="3949700"/>
            <a:ext cx="4953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00" noProof="0">
                <a:latin typeface="Inter" panose="020B0604020202020204" charset="0"/>
                <a:ea typeface="Inter" panose="020B0604020202020204" charset="0"/>
              </a:rPr>
              <a:t>Barriers identification and definition of physical, administrative, and staffing adaptations.</a:t>
            </a:r>
          </a:p>
        </p:txBody>
      </p:sp>
      <p:sp>
        <p:nvSpPr>
          <p:cNvPr id="9" name="front-card-2"/>
          <p:cNvSpPr/>
          <p:nvPr/>
        </p:nvSpPr>
        <p:spPr>
          <a:xfrm>
            <a:off x="8509000" y="3111500"/>
            <a:ext cx="6985000" cy="1714500"/>
          </a:xfrm>
          <a:prstGeom prst="roundRect">
            <a:avLst>
              <a:gd name="adj" fmla="val 7407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10" name="front-icon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9200" y="3556000"/>
            <a:ext cx="533400" cy="533400"/>
          </a:xfrm>
          <a:prstGeom prst="rect">
            <a:avLst/>
          </a:prstGeom>
        </p:spPr>
      </p:pic>
      <p:sp>
        <p:nvSpPr>
          <p:cNvPr id="11" name="front-title-2"/>
          <p:cNvSpPr/>
          <p:nvPr/>
        </p:nvSpPr>
        <p:spPr>
          <a:xfrm>
            <a:off x="9715500" y="3403600"/>
            <a:ext cx="4826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005DA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Team building</a:t>
            </a:r>
            <a:endParaRPr lang="en-US" sz="2000" dirty="0"/>
          </a:p>
        </p:txBody>
      </p:sp>
      <p:sp>
        <p:nvSpPr>
          <p:cNvPr id="12" name="front-text-2"/>
          <p:cNvSpPr/>
          <p:nvPr/>
        </p:nvSpPr>
        <p:spPr>
          <a:xfrm>
            <a:off x="9715500" y="3949700"/>
            <a:ext cx="4953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noProof="0" dirty="0"/>
              <a:t>Inclusive practices for staff and educators, focusing on service and learning.</a:t>
            </a:r>
            <a:endParaRPr lang="en-US" sz="1600" noProof="0" dirty="0"/>
          </a:p>
        </p:txBody>
      </p:sp>
      <p:sp>
        <p:nvSpPr>
          <p:cNvPr id="13" name="front-card-3"/>
          <p:cNvSpPr/>
          <p:nvPr/>
        </p:nvSpPr>
        <p:spPr>
          <a:xfrm>
            <a:off x="762000" y="5334000"/>
            <a:ext cx="6985000" cy="1714500"/>
          </a:xfrm>
          <a:prstGeom prst="roundRect">
            <a:avLst>
              <a:gd name="adj" fmla="val 7407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14" name="front-icon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2200" y="5778500"/>
            <a:ext cx="533400" cy="533400"/>
          </a:xfrm>
          <a:prstGeom prst="rect">
            <a:avLst/>
          </a:prstGeom>
        </p:spPr>
      </p:pic>
      <p:sp>
        <p:nvSpPr>
          <p:cNvPr id="15" name="front-title-3"/>
          <p:cNvSpPr/>
          <p:nvPr/>
        </p:nvSpPr>
        <p:spPr>
          <a:xfrm>
            <a:off x="1968500" y="5626100"/>
            <a:ext cx="4826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005DA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Digital accessibility</a:t>
            </a:r>
            <a:endParaRPr lang="en-US" sz="2000" dirty="0"/>
          </a:p>
        </p:txBody>
      </p:sp>
      <p:sp>
        <p:nvSpPr>
          <p:cNvPr id="16" name="front-text-3"/>
          <p:cNvSpPr/>
          <p:nvPr/>
        </p:nvSpPr>
        <p:spPr>
          <a:xfrm>
            <a:off x="1968500" y="6172200"/>
            <a:ext cx="4953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00" noProof="0" dirty="0">
                <a:latin typeface="Inter" panose="020B0604020202020204" charset="0"/>
                <a:ea typeface="Inter" panose="020B0604020202020204" charset="0"/>
              </a:rPr>
              <a:t>Digital resources, content, and interfaces capable of meeting diverse access needs.</a:t>
            </a:r>
          </a:p>
        </p:txBody>
      </p:sp>
      <p:sp>
        <p:nvSpPr>
          <p:cNvPr id="17" name="front-card-4"/>
          <p:cNvSpPr/>
          <p:nvPr/>
        </p:nvSpPr>
        <p:spPr>
          <a:xfrm>
            <a:off x="8509000" y="5334000"/>
            <a:ext cx="6985000" cy="1714500"/>
          </a:xfrm>
          <a:prstGeom prst="roundRect">
            <a:avLst>
              <a:gd name="adj" fmla="val 7407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18" name="front-icon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9200" y="5778500"/>
            <a:ext cx="533400" cy="533400"/>
          </a:xfrm>
          <a:prstGeom prst="rect">
            <a:avLst/>
          </a:prstGeom>
        </p:spPr>
      </p:pic>
      <p:sp>
        <p:nvSpPr>
          <p:cNvPr id="19" name="front-title-4"/>
          <p:cNvSpPr/>
          <p:nvPr/>
        </p:nvSpPr>
        <p:spPr>
          <a:xfrm>
            <a:off x="9715500" y="5626100"/>
            <a:ext cx="5080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altLang="en-US" sz="2000" b="1" dirty="0">
                <a:solidFill>
                  <a:srgbClr val="005DA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Educational Materials</a:t>
            </a:r>
            <a:endParaRPr lang="en-US" sz="2000" dirty="0"/>
          </a:p>
        </p:txBody>
      </p:sp>
      <p:sp>
        <p:nvSpPr>
          <p:cNvPr id="21" name="closing"/>
          <p:cNvSpPr/>
          <p:nvPr/>
        </p:nvSpPr>
        <p:spPr>
          <a:xfrm>
            <a:off x="762000" y="7543800"/>
            <a:ext cx="13970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600" noProof="0">
                <a:latin typeface="Inter" panose="020B0604020202020204" charset="0"/>
                <a:ea typeface="Inter" panose="020B0604020202020204" charset="0"/>
              </a:rPr>
              <a:t>Inclusion becomes sustainable when the institution learns to remove barriers continuously.</a:t>
            </a:r>
          </a:p>
        </p:txBody>
      </p:sp>
      <p:sp>
        <p:nvSpPr>
          <p:cNvPr id="22" name="page-number"/>
          <p:cNvSpPr/>
          <p:nvPr/>
        </p:nvSpPr>
        <p:spPr>
          <a:xfrm>
            <a:off x="14732000" y="8432800"/>
            <a:ext cx="762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06</a:t>
            </a:r>
            <a:endParaRPr lang="en-US" sz="1400" dirty="0"/>
          </a:p>
        </p:txBody>
      </p:sp>
      <p:sp>
        <p:nvSpPr>
          <p:cNvPr id="24" name="material-scope">
            <a:extLst>
              <a:ext uri="{FF2B5EF4-FFF2-40B4-BE49-F238E27FC236}">
                <a16:creationId xmlns:a16="http://schemas.microsoft.com/office/drawing/2014/main" id="{A722738B-441C-6406-510B-0CE73A190943}"/>
              </a:ext>
            </a:extLst>
          </p:cNvPr>
          <p:cNvSpPr/>
          <p:nvPr/>
        </p:nvSpPr>
        <p:spPr>
          <a:xfrm>
            <a:off x="9702800" y="6169282"/>
            <a:ext cx="444500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00" noProof="0" dirty="0">
                <a:solidFill>
                  <a:srgbClr val="1A1D26"/>
                </a:solidFill>
                <a:latin typeface="Inter" panose="020B0604020202020204" charset="0"/>
                <a:ea typeface="Inter" panose="020B0604020202020204" charset="0"/>
              </a:rPr>
              <a:t>Books</a:t>
            </a:r>
            <a:r>
              <a:rPr lang="en-US" sz="1600" noProof="0" dirty="0">
                <a:latin typeface="Inter" panose="020B0604020202020204" charset="0"/>
                <a:ea typeface="Inter" panose="020B0604020202020204" charset="0"/>
              </a:rPr>
              <a:t>, psychomotor materials, and inclusive pedagogical resources.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ule"/>
          <p:cNvSpPr/>
          <p:nvPr/>
        </p:nvSpPr>
        <p:spPr>
          <a:xfrm>
            <a:off x="762000" y="660400"/>
            <a:ext cx="14732000" cy="508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3" name="slide-title"/>
          <p:cNvSpPr/>
          <p:nvPr/>
        </p:nvSpPr>
        <p:spPr>
          <a:xfrm>
            <a:off x="762000" y="1041400"/>
            <a:ext cx="10160000" cy="5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200" dirty="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Consolidated budget: R$ 230.148,00 - US$ 45.127</a:t>
            </a:r>
            <a:endParaRPr lang="en-US" sz="3200" dirty="0"/>
          </a:p>
        </p:txBody>
      </p:sp>
      <p:graphicFrame>
        <p:nvGraphicFramePr>
          <p:cNvPr id="8" name="budget-tabl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7641913"/>
              </p:ext>
            </p:extLst>
          </p:nvPr>
        </p:nvGraphicFramePr>
        <p:xfrm>
          <a:off x="762000" y="2857500"/>
          <a:ext cx="10160000" cy="4343401"/>
        </p:xfrm>
        <a:graphic>
          <a:graphicData uri="http://schemas.openxmlformats.org/drawingml/2006/table">
            <a:tbl>
              <a:tblPr/>
              <a:tblGrid>
                <a:gridCol w="54428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85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8574">
                  <a:extLst>
                    <a:ext uri="{9D8B030D-6E8A-4147-A177-3AD203B41FA5}">
                      <a16:colId xmlns:a16="http://schemas.microsoft.com/office/drawing/2014/main" val="3185893658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5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Budget Composition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5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DA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altLang="en-US" sz="15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Local </a:t>
                      </a:r>
                      <a:r>
                        <a:rPr lang="en-US" altLang="en-US" sz="1500" b="1" dirty="0" err="1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Curency</a:t>
                      </a:r>
                      <a:r>
                        <a:rPr lang="en-US" altLang="en-US" sz="15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 (BRL)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5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DA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Inter" charset="0"/>
                          <a:ea typeface="Inter" charset="0"/>
                          <a:cs typeface="Inter" charset="0"/>
                        </a:rPr>
                        <a:t>August 2026 (US$) </a:t>
                      </a: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5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D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500" dirty="0">
                          <a:solidFill>
                            <a:srgbClr val="1A1D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Instituto Jô Clemente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5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altLang="en-US" sz="1500" dirty="0">
                          <a:solidFill>
                            <a:srgbClr val="1A1D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104.900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5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500" dirty="0">
                          <a:latin typeface="Inter" charset="0"/>
                          <a:ea typeface="Inter" charset="0"/>
                          <a:cs typeface="Inter" charset="0"/>
                        </a:rPr>
                        <a:t>20.569</a:t>
                      </a: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5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500" dirty="0">
                          <a:solidFill>
                            <a:srgbClr val="1A1D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Inclusão Corporativa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altLang="en-US" sz="1500" dirty="0">
                          <a:solidFill>
                            <a:srgbClr val="1A1D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64.800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500" dirty="0">
                          <a:latin typeface="Inter" charset="0"/>
                          <a:ea typeface="Inter" charset="0"/>
                          <a:cs typeface="Inter" charset="0"/>
                        </a:rPr>
                        <a:t>12.706</a:t>
                      </a: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500" dirty="0">
                          <a:solidFill>
                            <a:srgbClr val="1A1D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Sinal Link Acessibilidade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altLang="en-US" sz="1500" dirty="0">
                          <a:solidFill>
                            <a:srgbClr val="1A1D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14.158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500" dirty="0">
                          <a:latin typeface="Inter" charset="0"/>
                          <a:ea typeface="Inter" charset="0"/>
                          <a:cs typeface="Inter" charset="0"/>
                        </a:rPr>
                        <a:t>2.776</a:t>
                      </a: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500" dirty="0">
                          <a:solidFill>
                            <a:srgbClr val="1A1D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Education Materials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altLang="en-US" sz="1500" dirty="0">
                          <a:solidFill>
                            <a:srgbClr val="1A1D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29.242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500" dirty="0">
                          <a:latin typeface="Inter" charset="0"/>
                          <a:ea typeface="Inter" charset="0"/>
                          <a:cs typeface="Inter" charset="0"/>
                        </a:rPr>
                        <a:t>5.734</a:t>
                      </a: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500" b="1" dirty="0">
                          <a:solidFill>
                            <a:srgbClr val="1A1D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Subtotal before contingency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DAA">
                        <a:alpha val="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altLang="en-US" sz="1500" b="1" dirty="0">
                          <a:solidFill>
                            <a:srgbClr val="1A1D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213.100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DAA">
                        <a:alpha val="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500" dirty="0">
                          <a:latin typeface="Inter" charset="0"/>
                          <a:ea typeface="Inter" charset="0"/>
                          <a:cs typeface="Inter" charset="0"/>
                        </a:rPr>
                        <a:t>41.784</a:t>
                      </a: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DAA">
                        <a:alpha val="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500" dirty="0">
                          <a:solidFill>
                            <a:srgbClr val="1A1D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Contingency tax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altLang="en-US" sz="1500" dirty="0">
                          <a:solidFill>
                            <a:srgbClr val="1A1D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17.048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500" dirty="0">
                          <a:latin typeface="Inter" charset="0"/>
                          <a:ea typeface="Inter" charset="0"/>
                          <a:cs typeface="Inter" charset="0"/>
                        </a:rPr>
                        <a:t>3.343</a:t>
                      </a: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580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5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PROJECT TOTAL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DA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altLang="en-US" sz="15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230.148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DA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Inter" charset="0"/>
                          <a:ea typeface="Inter" charset="0"/>
                          <a:cs typeface="Inter" charset="0"/>
                        </a:rPr>
                        <a:t>45.127</a:t>
                      </a: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D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total-panel"/>
          <p:cNvSpPr/>
          <p:nvPr/>
        </p:nvSpPr>
        <p:spPr>
          <a:xfrm>
            <a:off x="11430000" y="2857500"/>
            <a:ext cx="3810000" cy="4343400"/>
          </a:xfrm>
          <a:prstGeom prst="roundRect">
            <a:avLst>
              <a:gd name="adj" fmla="val 3333"/>
            </a:avLst>
          </a:prstGeom>
          <a:solidFill>
            <a:srgbClr val="005DAA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7" name="total-panel-label"/>
          <p:cNvSpPr/>
          <p:nvPr/>
        </p:nvSpPr>
        <p:spPr>
          <a:xfrm>
            <a:off x="11811000" y="3200400"/>
            <a:ext cx="30480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6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LOCAL CURRENCY TOTAL</a:t>
            </a:r>
            <a:endParaRPr lang="en-US" sz="1600" dirty="0"/>
          </a:p>
        </p:txBody>
      </p:sp>
      <p:sp>
        <p:nvSpPr>
          <p:cNvPr id="5" name="total-panel-value"/>
          <p:cNvSpPr/>
          <p:nvPr/>
        </p:nvSpPr>
        <p:spPr>
          <a:xfrm>
            <a:off x="11684000" y="3695700"/>
            <a:ext cx="3302000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buNone/>
            </a:pPr>
            <a:r>
              <a:rPr lang="en-US" altLang="en-US" sz="3300" dirty="0">
                <a:solidFill>
                  <a:srgbClr val="F7A8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BRL 230.148</a:t>
            </a:r>
            <a:endParaRPr lang="en-US" sz="3300" dirty="0"/>
          </a:p>
        </p:txBody>
      </p:sp>
      <p:sp>
        <p:nvSpPr>
          <p:cNvPr id="9" name="panel-divider-1"/>
          <p:cNvSpPr/>
          <p:nvPr/>
        </p:nvSpPr>
        <p:spPr>
          <a:xfrm>
            <a:off x="11811000" y="4762500"/>
            <a:ext cx="3048000" cy="9144"/>
          </a:xfrm>
          <a:prstGeom prst="line">
            <a:avLst/>
          </a:prstGeom>
          <a:ln w="12700">
            <a:solidFill>
              <a:srgbClr val="FFFFFF">
                <a:alpha val="44000"/>
              </a:srgbClr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0" name="usd-panel-label"/>
          <p:cNvSpPr/>
          <p:nvPr/>
        </p:nvSpPr>
        <p:spPr>
          <a:xfrm>
            <a:off x="11811000" y="5118100"/>
            <a:ext cx="30480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6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ROTARIAN DOLLAR EQUIVALENT (*)</a:t>
            </a:r>
            <a:endParaRPr lang="en-US" sz="1600" dirty="0"/>
          </a:p>
        </p:txBody>
      </p:sp>
      <p:sp>
        <p:nvSpPr>
          <p:cNvPr id="11" name="usd-panel-value"/>
          <p:cNvSpPr/>
          <p:nvPr/>
        </p:nvSpPr>
        <p:spPr>
          <a:xfrm>
            <a:off x="11684000" y="5600700"/>
            <a:ext cx="3302000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buNone/>
            </a:pPr>
            <a:r>
              <a:rPr lang="en-US" altLang="en-US" sz="3300" dirty="0">
                <a:solidFill>
                  <a:srgbClr val="F7A8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US$ 45.127</a:t>
            </a:r>
            <a:endParaRPr lang="en-US" sz="3300" dirty="0"/>
          </a:p>
        </p:txBody>
      </p:sp>
      <p:sp>
        <p:nvSpPr>
          <p:cNvPr id="12" name="panel-divider-2"/>
          <p:cNvSpPr/>
          <p:nvPr/>
        </p:nvSpPr>
        <p:spPr>
          <a:xfrm>
            <a:off x="11811000" y="6515100"/>
            <a:ext cx="3048000" cy="9144"/>
          </a:xfrm>
          <a:prstGeom prst="line">
            <a:avLst/>
          </a:prstGeom>
          <a:ln w="12700">
            <a:solidFill>
              <a:srgbClr val="FFFFFF">
                <a:alpha val="44000"/>
              </a:srgbClr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3" name="exchange-rate"/>
          <p:cNvSpPr/>
          <p:nvPr/>
        </p:nvSpPr>
        <p:spPr>
          <a:xfrm>
            <a:off x="11811000" y="6731000"/>
            <a:ext cx="3048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400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(*)August 2026: R$ 5,10 per US$</a:t>
            </a:r>
            <a:endParaRPr lang="en-US" sz="1400" dirty="0"/>
          </a:p>
        </p:txBody>
      </p:sp>
      <p:sp>
        <p:nvSpPr>
          <p:cNvPr id="15" name="page-number"/>
          <p:cNvSpPr/>
          <p:nvPr/>
        </p:nvSpPr>
        <p:spPr>
          <a:xfrm>
            <a:off x="14732000" y="8432800"/>
            <a:ext cx="762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07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ule"/>
          <p:cNvSpPr/>
          <p:nvPr/>
        </p:nvSpPr>
        <p:spPr>
          <a:xfrm>
            <a:off x="762000" y="660400"/>
            <a:ext cx="14732000" cy="508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3" name="slide-title"/>
          <p:cNvSpPr/>
          <p:nvPr/>
        </p:nvSpPr>
        <p:spPr>
          <a:xfrm>
            <a:off x="762000" y="1041400"/>
            <a:ext cx="10160000" cy="5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3200" b="1" noProof="0" dirty="0">
                <a:solidFill>
                  <a:schemeClr val="accent5">
                    <a:lumMod val="75000"/>
                  </a:schemeClr>
                </a:solidFill>
                <a:latin typeface="Montserrat Light" panose="00000400000000000000" pitchFamily="2" charset="0"/>
              </a:rPr>
              <a:t>Currency contingency protects execution</a:t>
            </a:r>
          </a:p>
        </p:txBody>
      </p:sp>
      <p:sp>
        <p:nvSpPr>
          <p:cNvPr id="4" name="subtitle"/>
          <p:cNvSpPr/>
          <p:nvPr/>
        </p:nvSpPr>
        <p:spPr>
          <a:xfrm>
            <a:off x="762000" y="2006600"/>
            <a:ext cx="13335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000" noProof="0">
                <a:solidFill>
                  <a:srgbClr val="1A1D26"/>
                </a:solidFill>
                <a:latin typeface="Inter" panose="020B0604020202020204" charset="0"/>
                <a:ea typeface="Inter" panose="020B0604020202020204" charset="0"/>
                <a:cs typeface="Inter" pitchFamily="34" charset="-120"/>
              </a:rPr>
              <a:t> </a:t>
            </a:r>
            <a:r>
              <a:rPr lang="en-US" sz="2000" noProof="0">
                <a:latin typeface="Inter" panose="020B0604020202020204" charset="0"/>
                <a:ea typeface="Inter" panose="020B0604020202020204" charset="0"/>
              </a:rPr>
              <a:t>The 8% reserve mitigates exposure to dollar fluctuations regarding funds subject to international benchmarks or disbursements.</a:t>
            </a:r>
          </a:p>
          <a:p>
            <a:pPr marL="0" indent="0" algn="l">
              <a:buNone/>
            </a:pPr>
            <a:endParaRPr lang="en-US" sz="2000" noProof="0" dirty="0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5" name="purpose-card"/>
          <p:cNvSpPr/>
          <p:nvPr/>
        </p:nvSpPr>
        <p:spPr>
          <a:xfrm>
            <a:off x="762000" y="3175000"/>
            <a:ext cx="8001000" cy="1041400"/>
          </a:xfrm>
          <a:prstGeom prst="roundRect">
            <a:avLst>
              <a:gd name="adj" fmla="val 9756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6" name="purpose-icon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3467100"/>
            <a:ext cx="444500" cy="444500"/>
          </a:xfrm>
          <a:prstGeom prst="rect">
            <a:avLst/>
          </a:prstGeom>
        </p:spPr>
      </p:pic>
      <p:sp>
        <p:nvSpPr>
          <p:cNvPr id="7" name="purpose-text"/>
          <p:cNvSpPr/>
          <p:nvPr/>
        </p:nvSpPr>
        <p:spPr>
          <a:xfrm>
            <a:off x="1841500" y="3378200"/>
            <a:ext cx="6477000" cy="7854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</a:t>
            </a:r>
            <a:r>
              <a:rPr lang="en-US" altLang="en-US" sz="18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xecution protection</a:t>
            </a:r>
            <a:endParaRPr lang="en-US" sz="1800" dirty="0"/>
          </a:p>
          <a:p>
            <a:r>
              <a:rPr lang="en-US" altLang="en-US" sz="16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Prevents disruptions caused by unforeseen exchange rate fluctuations.</a:t>
            </a:r>
            <a:endParaRPr lang="pt-BR" dirty="0"/>
          </a:p>
          <a:p>
            <a:pPr marL="0" indent="0" algn="l">
              <a:buNone/>
            </a:pPr>
            <a:r>
              <a:rPr lang="en-US" altLang="en-US" sz="16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800" dirty="0"/>
          </a:p>
        </p:txBody>
      </p:sp>
      <p:sp>
        <p:nvSpPr>
          <p:cNvPr id="8" name="control-card"/>
          <p:cNvSpPr/>
          <p:nvPr/>
        </p:nvSpPr>
        <p:spPr>
          <a:xfrm>
            <a:off x="762000" y="4508500"/>
            <a:ext cx="8001000" cy="1041400"/>
          </a:xfrm>
          <a:prstGeom prst="roundRect">
            <a:avLst>
              <a:gd name="adj" fmla="val 9756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9" name="control-icon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4800600"/>
            <a:ext cx="444500" cy="444500"/>
          </a:xfrm>
          <a:prstGeom prst="rect">
            <a:avLst/>
          </a:prstGeom>
        </p:spPr>
      </p:pic>
      <p:sp>
        <p:nvSpPr>
          <p:cNvPr id="10" name="control-text"/>
          <p:cNvSpPr/>
          <p:nvPr/>
        </p:nvSpPr>
        <p:spPr>
          <a:xfrm>
            <a:off x="1841500" y="4711700"/>
            <a:ext cx="6477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</a:t>
            </a:r>
            <a:r>
              <a:rPr lang="en-US" altLang="en-US" sz="18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ontrolled use</a:t>
            </a:r>
            <a:endParaRPr lang="en-US" sz="1800" dirty="0"/>
          </a:p>
          <a:p>
            <a:r>
              <a:rPr lang="en-US" altLang="en-US" sz="16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Mobilization only with justification and documentary record.</a:t>
            </a:r>
            <a:endParaRPr lang="en-US" sz="1800" dirty="0"/>
          </a:p>
        </p:txBody>
      </p:sp>
      <p:sp>
        <p:nvSpPr>
          <p:cNvPr id="11" name="accountability-card"/>
          <p:cNvSpPr/>
          <p:nvPr/>
        </p:nvSpPr>
        <p:spPr>
          <a:xfrm>
            <a:off x="762000" y="5842000"/>
            <a:ext cx="8001000" cy="1041400"/>
          </a:xfrm>
          <a:prstGeom prst="roundRect">
            <a:avLst>
              <a:gd name="adj" fmla="val 9756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12" name="accountability-icon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6134100"/>
            <a:ext cx="444500" cy="444500"/>
          </a:xfrm>
          <a:prstGeom prst="rect">
            <a:avLst/>
          </a:prstGeom>
        </p:spPr>
      </p:pic>
      <p:sp>
        <p:nvSpPr>
          <p:cNvPr id="13" name="accountability-text"/>
          <p:cNvSpPr/>
          <p:nvPr/>
        </p:nvSpPr>
        <p:spPr>
          <a:xfrm>
            <a:off x="1841500" y="6045200"/>
            <a:ext cx="6477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8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Accountability</a:t>
            </a:r>
            <a:endParaRPr lang="en-US" sz="1800" dirty="0"/>
          </a:p>
          <a:p>
            <a:r>
              <a:rPr lang="en-US" altLang="en-US" sz="16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reserve will be tracked in the project’s financial reports.</a:t>
            </a:r>
            <a:endParaRPr lang="en-US" sz="1800" dirty="0"/>
          </a:p>
        </p:txBody>
      </p:sp>
      <p:sp>
        <p:nvSpPr>
          <p:cNvPr id="14" name="reserve-panel"/>
          <p:cNvSpPr/>
          <p:nvPr/>
        </p:nvSpPr>
        <p:spPr>
          <a:xfrm>
            <a:off x="10287000" y="3081020"/>
            <a:ext cx="5207000" cy="4578350"/>
          </a:xfrm>
          <a:prstGeom prst="roundRect">
            <a:avLst>
              <a:gd name="adj" fmla="val 3429"/>
            </a:avLst>
          </a:prstGeom>
          <a:solidFill>
            <a:srgbClr val="005DAA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15" name="reserve-percent"/>
          <p:cNvSpPr/>
          <p:nvPr/>
        </p:nvSpPr>
        <p:spPr>
          <a:xfrm>
            <a:off x="10541000" y="3238500"/>
            <a:ext cx="4191000" cy="1206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buNone/>
            </a:pPr>
            <a:r>
              <a:rPr lang="en-US" altLang="en-US" sz="7600" dirty="0">
                <a:solidFill>
                  <a:srgbClr val="F7A8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8%</a:t>
            </a:r>
            <a:endParaRPr lang="en-US" sz="7600" dirty="0"/>
          </a:p>
        </p:txBody>
      </p:sp>
      <p:sp>
        <p:nvSpPr>
          <p:cNvPr id="16" name="reserve-label"/>
          <p:cNvSpPr/>
          <p:nvPr/>
        </p:nvSpPr>
        <p:spPr>
          <a:xfrm>
            <a:off x="10604500" y="4470400"/>
            <a:ext cx="4584700" cy="3858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pt-BR" dirty="0" err="1"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</a:rPr>
              <a:t>Foreign</a:t>
            </a:r>
            <a:r>
              <a:rPr lang="pt-BR" dirty="0"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</a:rPr>
              <a:t> </a:t>
            </a:r>
            <a:r>
              <a:rPr lang="pt-BR" dirty="0" err="1"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</a:rPr>
              <a:t>exchange</a:t>
            </a:r>
            <a:r>
              <a:rPr lang="pt-BR" dirty="0"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</a:rPr>
              <a:t> </a:t>
            </a:r>
            <a:r>
              <a:rPr lang="pt-BR" dirty="0" err="1"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</a:rPr>
              <a:t>contingency</a:t>
            </a:r>
            <a:r>
              <a:rPr lang="pt-BR" dirty="0"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</a:rPr>
              <a:t> reserve</a:t>
            </a:r>
          </a:p>
          <a:p>
            <a:pPr marL="0" indent="0" algn="ctr">
              <a:buNone/>
            </a:pPr>
            <a:endParaRPr lang="en-US" sz="1800" dirty="0">
              <a:solidFill>
                <a:schemeClr val="bg1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7" name="reserve-divider"/>
          <p:cNvSpPr/>
          <p:nvPr/>
        </p:nvSpPr>
        <p:spPr>
          <a:xfrm>
            <a:off x="10604500" y="5168900"/>
            <a:ext cx="4064000" cy="9144"/>
          </a:xfrm>
          <a:prstGeom prst="line">
            <a:avLst/>
          </a:prstGeom>
          <a:ln w="12700">
            <a:solidFill>
              <a:srgbClr val="FFFFFF">
                <a:alpha val="44000"/>
              </a:srgbClr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8" name="reserve-base"/>
          <p:cNvSpPr/>
          <p:nvPr/>
        </p:nvSpPr>
        <p:spPr>
          <a:xfrm>
            <a:off x="10604500" y="5283200"/>
            <a:ext cx="4064000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8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Base: </a:t>
            </a:r>
            <a:r>
              <a:rPr lang="en-US" altLang="en-US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BRL</a:t>
            </a:r>
            <a:r>
              <a:rPr lang="en-US" altLang="en-US" sz="18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213.100,00</a:t>
            </a:r>
            <a:endParaRPr lang="en-US" sz="1800" dirty="0"/>
          </a:p>
        </p:txBody>
      </p:sp>
      <p:sp>
        <p:nvSpPr>
          <p:cNvPr id="19" name="reserve-value"/>
          <p:cNvSpPr/>
          <p:nvPr/>
        </p:nvSpPr>
        <p:spPr>
          <a:xfrm>
            <a:off x="10604500" y="5653405"/>
            <a:ext cx="4064000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8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Reserve: BRL 17.048,00</a:t>
            </a:r>
            <a:endParaRPr lang="en-US" sz="1800" dirty="0"/>
          </a:p>
        </p:txBody>
      </p:sp>
      <p:sp>
        <p:nvSpPr>
          <p:cNvPr id="20" name="reserve-total"/>
          <p:cNvSpPr/>
          <p:nvPr/>
        </p:nvSpPr>
        <p:spPr>
          <a:xfrm>
            <a:off x="10668000" y="6118542"/>
            <a:ext cx="4064000" cy="11458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2000" b="1" dirty="0">
                <a:solidFill>
                  <a:srgbClr val="F7A8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Total: BRL 230.148,00</a:t>
            </a:r>
          </a:p>
          <a:p>
            <a:pPr algn="ctr"/>
            <a:endParaRPr lang="en-US" altLang="en-US" sz="1600" dirty="0">
              <a:solidFill>
                <a:srgbClr val="FFFFFF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algn="ctr"/>
            <a:r>
              <a:rPr lang="en-US" altLang="en-US" sz="16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REFERENCE EQUIVALENT</a:t>
            </a:r>
            <a:endParaRPr lang="en-US" sz="1600" dirty="0"/>
          </a:p>
          <a:p>
            <a:pPr algn="ctr"/>
            <a:r>
              <a:rPr lang="en-US" altLang="en-US" sz="2000" dirty="0">
                <a:solidFill>
                  <a:srgbClr val="F7A8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US$ 45.127</a:t>
            </a:r>
            <a:endParaRPr lang="en-US" sz="2000" dirty="0"/>
          </a:p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21" name="note"/>
          <p:cNvSpPr/>
          <p:nvPr/>
        </p:nvSpPr>
        <p:spPr>
          <a:xfrm>
            <a:off x="762000" y="7620000"/>
            <a:ext cx="137160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00" noProof="0" dirty="0">
                <a:solidFill>
                  <a:srgbClr val="6B7280"/>
                </a:solidFill>
                <a:latin typeface="Inter" panose="020B0604020202020204" charset="0"/>
                <a:ea typeface="Inter" panose="020B0604020202020204" charset="0"/>
                <a:cs typeface="Inter" pitchFamily="34" charset="-120"/>
              </a:rPr>
              <a:t>The </a:t>
            </a:r>
            <a:r>
              <a:rPr lang="en-US" sz="1400" noProof="0" dirty="0">
                <a:latin typeface="Inter" panose="020B0604020202020204" charset="0"/>
                <a:ea typeface="Inter" panose="020B0604020202020204" charset="0"/>
              </a:rPr>
              <a:t>Contingency does not replace financial control. It preserves the ability to meet approved deliverables.</a:t>
            </a:r>
          </a:p>
          <a:p>
            <a:pPr marL="0" indent="0" algn="l">
              <a:buNone/>
            </a:pPr>
            <a:endParaRPr lang="en-US" sz="1400" noProof="0" dirty="0"/>
          </a:p>
        </p:txBody>
      </p:sp>
      <p:sp>
        <p:nvSpPr>
          <p:cNvPr id="22" name="page-number"/>
          <p:cNvSpPr/>
          <p:nvPr/>
        </p:nvSpPr>
        <p:spPr>
          <a:xfrm>
            <a:off x="14732000" y="8432800"/>
            <a:ext cx="762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08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ule"/>
          <p:cNvSpPr/>
          <p:nvPr/>
        </p:nvSpPr>
        <p:spPr>
          <a:xfrm>
            <a:off x="762000" y="660400"/>
            <a:ext cx="14732000" cy="508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3" name="slide-title"/>
          <p:cNvSpPr/>
          <p:nvPr/>
        </p:nvSpPr>
        <p:spPr>
          <a:xfrm>
            <a:off x="762000" y="1041400"/>
            <a:ext cx="12700000" cy="5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altLang="en-US" sz="3200" dirty="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Quarterly monitoring transforms resources </a:t>
            </a:r>
            <a:r>
              <a:rPr lang="en-US" altLang="en-US" sz="320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into results </a:t>
            </a:r>
            <a:endParaRPr lang="en-US" sz="3200" dirty="0"/>
          </a:p>
        </p:txBody>
      </p:sp>
      <p:sp>
        <p:nvSpPr>
          <p:cNvPr id="4" name="intro"/>
          <p:cNvSpPr/>
          <p:nvPr/>
        </p:nvSpPr>
        <p:spPr>
          <a:xfrm>
            <a:off x="762000" y="2006600"/>
            <a:ext cx="13843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000" noProof="0" dirty="0">
                <a:latin typeface="Inter" panose="020B0604020202020204" charset="0"/>
                <a:ea typeface="Inter" panose="020B0604020202020204" charset="0"/>
              </a:rPr>
              <a:t>Simple indicators, verifiable methods, and periodic reports guide project management.</a:t>
            </a:r>
          </a:p>
          <a:p>
            <a:pPr marL="0" indent="0" algn="l">
              <a:buNone/>
            </a:pPr>
            <a:endParaRPr lang="en-US" sz="2000" noProof="0" dirty="0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5" name="widget-1"/>
          <p:cNvSpPr/>
          <p:nvPr/>
        </p:nvSpPr>
        <p:spPr>
          <a:xfrm>
            <a:off x="762000" y="3048000"/>
            <a:ext cx="6985000" cy="1714500"/>
          </a:xfrm>
          <a:prstGeom prst="roundRect">
            <a:avLst>
              <a:gd name="adj" fmla="val 7407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6" name="widget-1-kpi"/>
          <p:cNvSpPr/>
          <p:nvPr/>
        </p:nvSpPr>
        <p:spPr>
          <a:xfrm>
            <a:off x="1092200" y="3327400"/>
            <a:ext cx="10922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200" dirty="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3200" dirty="0"/>
          </a:p>
        </p:txBody>
      </p:sp>
      <p:sp>
        <p:nvSpPr>
          <p:cNvPr id="7" name="widget-1-title"/>
          <p:cNvSpPr/>
          <p:nvPr/>
        </p:nvSpPr>
        <p:spPr>
          <a:xfrm>
            <a:off x="2349500" y="3327400"/>
            <a:ext cx="457200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Prepared team</a:t>
            </a:r>
            <a:endParaRPr lang="en-US" sz="1900" dirty="0"/>
          </a:p>
        </p:txBody>
      </p:sp>
      <p:sp>
        <p:nvSpPr>
          <p:cNvPr id="8" name="widget-1-detail"/>
          <p:cNvSpPr/>
          <p:nvPr/>
        </p:nvSpPr>
        <p:spPr>
          <a:xfrm>
            <a:off x="2349500" y="3810000"/>
            <a:ext cx="45085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6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Number of trained staff members and </a:t>
            </a:r>
            <a:r>
              <a:rPr lang="en-US" altLang="en-US" sz="1600" dirty="0" err="1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educatores</a:t>
            </a:r>
            <a:r>
              <a:rPr lang="en-US" altLang="en-US" sz="16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600" dirty="0"/>
          </a:p>
          <a:p>
            <a:pPr marL="0" indent="0" algn="l">
              <a:buNone/>
            </a:pPr>
            <a:r>
              <a:rPr lang="en-US" altLang="en-US" sz="1600" dirty="0">
                <a:solidFill>
                  <a:srgbClr val="F7A8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Method: lists, certificates, and reports.</a:t>
            </a:r>
            <a:endParaRPr lang="pt-BR" dirty="0"/>
          </a:p>
          <a:p>
            <a:pPr marL="0" indent="0" algn="l">
              <a:buNone/>
            </a:pPr>
            <a:endParaRPr lang="en-US" sz="1600" dirty="0"/>
          </a:p>
        </p:txBody>
      </p:sp>
      <p:sp>
        <p:nvSpPr>
          <p:cNvPr id="9" name="widget-2"/>
          <p:cNvSpPr/>
          <p:nvPr/>
        </p:nvSpPr>
        <p:spPr>
          <a:xfrm>
            <a:off x="8509000" y="3048000"/>
            <a:ext cx="6985000" cy="1714500"/>
          </a:xfrm>
          <a:prstGeom prst="roundRect">
            <a:avLst>
              <a:gd name="adj" fmla="val 7407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10" name="widget-2-kpi"/>
          <p:cNvSpPr/>
          <p:nvPr/>
        </p:nvSpPr>
        <p:spPr>
          <a:xfrm>
            <a:off x="8839200" y="3327400"/>
            <a:ext cx="10922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200" dirty="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3200" dirty="0"/>
          </a:p>
        </p:txBody>
      </p:sp>
      <p:sp>
        <p:nvSpPr>
          <p:cNvPr id="11" name="widget-2-title"/>
          <p:cNvSpPr/>
          <p:nvPr/>
        </p:nvSpPr>
        <p:spPr>
          <a:xfrm>
            <a:off x="10096500" y="3327400"/>
            <a:ext cx="457200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Institutional capacity</a:t>
            </a:r>
            <a:endParaRPr lang="en-US" sz="1900" dirty="0"/>
          </a:p>
        </p:txBody>
      </p:sp>
      <p:sp>
        <p:nvSpPr>
          <p:cNvPr id="12" name="widget-2-detail"/>
          <p:cNvSpPr/>
          <p:nvPr/>
        </p:nvSpPr>
        <p:spPr>
          <a:xfrm>
            <a:off x="10096500" y="3810000"/>
            <a:ext cx="4508500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6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Physical, digital and administrative adjustments implemented.</a:t>
            </a:r>
            <a:endParaRPr lang="en-US" sz="1600" dirty="0"/>
          </a:p>
          <a:p>
            <a:pPr marL="0" indent="0" algn="l">
              <a:buNone/>
            </a:pPr>
            <a:r>
              <a:rPr lang="en-US" altLang="en-US" sz="1600" dirty="0">
                <a:solidFill>
                  <a:srgbClr val="F7A8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Method: checklists and direct observation</a:t>
            </a:r>
            <a:endParaRPr lang="en-US" sz="1600" dirty="0"/>
          </a:p>
        </p:txBody>
      </p:sp>
      <p:sp>
        <p:nvSpPr>
          <p:cNvPr id="13" name="widget-3"/>
          <p:cNvSpPr/>
          <p:nvPr/>
        </p:nvSpPr>
        <p:spPr>
          <a:xfrm>
            <a:off x="762000" y="5207000"/>
            <a:ext cx="6985000" cy="1714500"/>
          </a:xfrm>
          <a:prstGeom prst="roundRect">
            <a:avLst>
              <a:gd name="adj" fmla="val 7407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14" name="widget-3-kpi"/>
          <p:cNvSpPr/>
          <p:nvPr/>
        </p:nvSpPr>
        <p:spPr>
          <a:xfrm>
            <a:off x="1092200" y="5486400"/>
            <a:ext cx="10922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200" dirty="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3200" dirty="0"/>
          </a:p>
        </p:txBody>
      </p:sp>
      <p:sp>
        <p:nvSpPr>
          <p:cNvPr id="15" name="widget-3-title"/>
          <p:cNvSpPr/>
          <p:nvPr/>
        </p:nvSpPr>
        <p:spPr>
          <a:xfrm>
            <a:off x="2349500" y="5486400"/>
            <a:ext cx="457200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900" b="1" noProof="0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Qualified students</a:t>
            </a:r>
            <a:endParaRPr lang="en-US" sz="1900" noProof="0" dirty="0"/>
          </a:p>
        </p:txBody>
      </p:sp>
      <p:sp>
        <p:nvSpPr>
          <p:cNvPr id="16" name="widget-3-detail"/>
          <p:cNvSpPr/>
          <p:nvPr/>
        </p:nvSpPr>
        <p:spPr>
          <a:xfrm>
            <a:off x="2349500" y="5969000"/>
            <a:ext cx="45085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6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Participation and professional skills development.</a:t>
            </a:r>
            <a:endParaRPr lang="en-US" sz="1600" dirty="0"/>
          </a:p>
          <a:p>
            <a:pPr marL="0" indent="0" algn="l">
              <a:buNone/>
            </a:pPr>
            <a:r>
              <a:rPr lang="en-US" altLang="en-US" sz="1600" dirty="0">
                <a:solidFill>
                  <a:srgbClr val="F7A8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Method: records and regular assessments.</a:t>
            </a:r>
          </a:p>
          <a:p>
            <a:pPr marL="0" indent="0" algn="l">
              <a:buNone/>
            </a:pPr>
            <a:endParaRPr lang="en-US" sz="1600" dirty="0"/>
          </a:p>
        </p:txBody>
      </p:sp>
      <p:sp>
        <p:nvSpPr>
          <p:cNvPr id="17" name="widget-4"/>
          <p:cNvSpPr/>
          <p:nvPr/>
        </p:nvSpPr>
        <p:spPr>
          <a:xfrm>
            <a:off x="8509000" y="5207000"/>
            <a:ext cx="6985000" cy="1714500"/>
          </a:xfrm>
          <a:prstGeom prst="roundRect">
            <a:avLst>
              <a:gd name="adj" fmla="val 7407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18" name="widget-4-kpi"/>
          <p:cNvSpPr/>
          <p:nvPr/>
        </p:nvSpPr>
        <p:spPr>
          <a:xfrm>
            <a:off x="8839200" y="5486400"/>
            <a:ext cx="10922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200" dirty="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3200" dirty="0"/>
          </a:p>
        </p:txBody>
      </p:sp>
      <p:sp>
        <p:nvSpPr>
          <p:cNvPr id="19" name="widget-4-title"/>
          <p:cNvSpPr/>
          <p:nvPr/>
        </p:nvSpPr>
        <p:spPr>
          <a:xfrm>
            <a:off x="10096500" y="5486400"/>
            <a:ext cx="457200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Productive inclusion</a:t>
            </a:r>
            <a:endParaRPr lang="en-US" sz="1900" dirty="0"/>
          </a:p>
        </p:txBody>
      </p:sp>
      <p:sp>
        <p:nvSpPr>
          <p:cNvPr id="20" name="widget-4-detail"/>
          <p:cNvSpPr/>
          <p:nvPr/>
        </p:nvSpPr>
        <p:spPr>
          <a:xfrm>
            <a:off x="10096500" y="5969000"/>
            <a:ext cx="45085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6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Entry into and retention in the labor market.</a:t>
            </a:r>
            <a:endParaRPr lang="en-US" sz="1600" dirty="0"/>
          </a:p>
          <a:p>
            <a:pPr marL="0" indent="0" algn="l">
              <a:buNone/>
            </a:pPr>
            <a:r>
              <a:rPr lang="en-US" altLang="en-US" sz="1600" dirty="0">
                <a:solidFill>
                  <a:srgbClr val="F7A8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Method: documentation and monitoring</a:t>
            </a:r>
            <a:endParaRPr lang="pt-BR" dirty="0"/>
          </a:p>
          <a:p>
            <a:pPr marL="0" indent="0" algn="l">
              <a:buNone/>
            </a:pPr>
            <a:r>
              <a:rPr lang="en-US" altLang="en-US" sz="1600" dirty="0">
                <a:solidFill>
                  <a:srgbClr val="F7A8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600" dirty="0"/>
          </a:p>
        </p:txBody>
      </p:sp>
      <p:sp>
        <p:nvSpPr>
          <p:cNvPr id="21" name="evidence-banner"/>
          <p:cNvSpPr/>
          <p:nvPr/>
        </p:nvSpPr>
        <p:spPr>
          <a:xfrm>
            <a:off x="762000" y="7366000"/>
            <a:ext cx="14732000" cy="546100"/>
          </a:xfrm>
          <a:prstGeom prst="roundRect">
            <a:avLst>
              <a:gd name="adj" fmla="val 13953"/>
            </a:avLst>
          </a:prstGeom>
          <a:solidFill>
            <a:srgbClr val="005DAA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22" name="evidence-text"/>
          <p:cNvSpPr/>
          <p:nvPr/>
        </p:nvSpPr>
        <p:spPr>
          <a:xfrm>
            <a:off x="1079500" y="7493000"/>
            <a:ext cx="14097000" cy="292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700" noProof="0"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</a:rPr>
              <a:t>Frequency: quarterly • Evidence: documentation, reports, practical assessments, and direct observation</a:t>
            </a:r>
          </a:p>
          <a:p>
            <a:pPr marL="0" indent="0" algn="ctr">
              <a:buNone/>
            </a:pPr>
            <a:endParaRPr lang="en-US" sz="1700" noProof="0" dirty="0"/>
          </a:p>
        </p:txBody>
      </p:sp>
      <p:sp>
        <p:nvSpPr>
          <p:cNvPr id="23" name="page-number"/>
          <p:cNvSpPr/>
          <p:nvPr/>
        </p:nvSpPr>
        <p:spPr>
          <a:xfrm>
            <a:off x="14732000" y="8432800"/>
            <a:ext cx="762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09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1564</TotalTime>
  <Words>980</Words>
  <Application>Microsoft Office PowerPoint</Application>
  <PresentationFormat>Personalizar</PresentationFormat>
  <Paragraphs>202</Paragraphs>
  <Slides>12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7" baseType="lpstr">
      <vt:lpstr>Inter</vt:lpstr>
      <vt:lpstr>Montserrat Light</vt:lpstr>
      <vt:lpstr>Montserrat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Manus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Diversidade Protagonista na Inclusão</dc:title>
  <dc:subject>Diversidade Protagonista na Inclusão</dc:subject>
  <dc:creator>Manus</dc:creator>
  <cp:lastModifiedBy>Simone Hosaka</cp:lastModifiedBy>
  <cp:revision>4</cp:revision>
  <dcterms:created xsi:type="dcterms:W3CDTF">2026-08-13T14:17:36Z</dcterms:created>
  <dcterms:modified xsi:type="dcterms:W3CDTF">2026-08-20T02:22:42Z</dcterms:modified>
</cp:coreProperties>
</file>